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en-US" sz="1800" b="0" strike="noStrike" spc="-1">
                <a:solidFill>
                  <a:srgbClr val="FFFFFF"/>
                </a:solidFill>
                <a:latin typeface="Century Gothic"/>
              </a:rPr>
              <a:t>Pulse para desplazar la página</a:t>
            </a:r>
          </a:p>
        </p:txBody>
      </p:sp>
      <p:sp>
        <p:nvSpPr>
          <p:cNvPr id="142" name="PlaceHolder 2"/>
          <p:cNvSpPr>
            <a:spLocks noGrp="1"/>
          </p:cNvSpPr>
          <p:nvPr>
            <p:ph type="body"/>
          </p:nvPr>
        </p:nvSpPr>
        <p:spPr>
          <a:xfrm>
            <a:off x="756000" y="5078520"/>
            <a:ext cx="6047640" cy="4811040"/>
          </a:xfrm>
          <a:prstGeom prst="rect">
            <a:avLst/>
          </a:prstGeom>
        </p:spPr>
        <p:txBody>
          <a:bodyPr lIns="0" tIns="0" rIns="0" bIns="0"/>
          <a:lstStyle/>
          <a:p>
            <a:r>
              <a:rPr lang="es-AR" sz="2000" b="0" strike="noStrike" spc="-1">
                <a:latin typeface="Arial"/>
              </a:rPr>
              <a:t>Pulse para editar el formato de las notas</a:t>
            </a:r>
          </a:p>
        </p:txBody>
      </p:sp>
      <p:sp>
        <p:nvSpPr>
          <p:cNvPr id="143" name="PlaceHolder 3"/>
          <p:cNvSpPr>
            <a:spLocks noGrp="1"/>
          </p:cNvSpPr>
          <p:nvPr>
            <p:ph type="hdr"/>
          </p:nvPr>
        </p:nvSpPr>
        <p:spPr>
          <a:xfrm>
            <a:off x="0" y="0"/>
            <a:ext cx="3280680" cy="534240"/>
          </a:xfrm>
          <a:prstGeom prst="rect">
            <a:avLst/>
          </a:prstGeom>
        </p:spPr>
        <p:txBody>
          <a:bodyPr lIns="0" tIns="0" rIns="0" bIns="0"/>
          <a:lstStyle/>
          <a:p>
            <a:r>
              <a:rPr lang="es-AR" sz="1400" b="0" strike="noStrike" spc="-1">
                <a:latin typeface="Times New Roman"/>
              </a:rPr>
              <a:t> </a:t>
            </a:r>
          </a:p>
        </p:txBody>
      </p:sp>
      <p:sp>
        <p:nvSpPr>
          <p:cNvPr id="144" name="PlaceHolder 4"/>
          <p:cNvSpPr>
            <a:spLocks noGrp="1"/>
          </p:cNvSpPr>
          <p:nvPr>
            <p:ph type="dt"/>
          </p:nvPr>
        </p:nvSpPr>
        <p:spPr>
          <a:xfrm>
            <a:off x="4278960" y="0"/>
            <a:ext cx="3280680" cy="534240"/>
          </a:xfrm>
          <a:prstGeom prst="rect">
            <a:avLst/>
          </a:prstGeom>
        </p:spPr>
        <p:txBody>
          <a:bodyPr lIns="0" tIns="0" rIns="0" bIns="0"/>
          <a:lstStyle/>
          <a:p>
            <a:pPr algn="r"/>
            <a:r>
              <a:rPr lang="es-AR" sz="1400" b="0" strike="noStrike" spc="-1">
                <a:latin typeface="Times New Roman"/>
              </a:rPr>
              <a:t> </a:t>
            </a:r>
          </a:p>
        </p:txBody>
      </p:sp>
      <p:sp>
        <p:nvSpPr>
          <p:cNvPr id="145" name="PlaceHolder 5"/>
          <p:cNvSpPr>
            <a:spLocks noGrp="1"/>
          </p:cNvSpPr>
          <p:nvPr>
            <p:ph type="ftr"/>
          </p:nvPr>
        </p:nvSpPr>
        <p:spPr>
          <a:xfrm>
            <a:off x="0" y="10157400"/>
            <a:ext cx="3280680" cy="534240"/>
          </a:xfrm>
          <a:prstGeom prst="rect">
            <a:avLst/>
          </a:prstGeom>
        </p:spPr>
        <p:txBody>
          <a:bodyPr lIns="0" tIns="0" rIns="0" bIns="0" anchor="b"/>
          <a:lstStyle/>
          <a:p>
            <a:r>
              <a:rPr lang="es-AR" sz="1400" b="0" strike="noStrike" spc="-1">
                <a:latin typeface="Times New Roman"/>
              </a:rPr>
              <a:t> </a:t>
            </a:r>
          </a:p>
        </p:txBody>
      </p:sp>
      <p:sp>
        <p:nvSpPr>
          <p:cNvPr id="146" name="PlaceHolder 6"/>
          <p:cNvSpPr>
            <a:spLocks noGrp="1"/>
          </p:cNvSpPr>
          <p:nvPr>
            <p:ph type="sldNum"/>
          </p:nvPr>
        </p:nvSpPr>
        <p:spPr>
          <a:xfrm>
            <a:off x="4278960" y="10157400"/>
            <a:ext cx="3280680" cy="534240"/>
          </a:xfrm>
          <a:prstGeom prst="rect">
            <a:avLst/>
          </a:prstGeom>
        </p:spPr>
        <p:txBody>
          <a:bodyPr lIns="0" tIns="0" rIns="0" bIns="0" anchor="b"/>
          <a:lstStyle/>
          <a:p>
            <a:pPr algn="r"/>
            <a:fld id="{E51555C1-1B7D-459A-98BB-D6F2BF00373E}" type="slidenum">
              <a:rPr lang="es-AR" sz="1400" b="0" strike="noStrike" spc="-1">
                <a:latin typeface="Times New Roman"/>
              </a:rPr>
              <a:t>‹Nº›</a:t>
            </a:fld>
            <a:endParaRPr lang="es-A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noRot="1" noChangeAspect="1"/>
          </p:cNvSpPr>
          <p:nvPr>
            <p:ph type="sldImg"/>
          </p:nvPr>
        </p:nvSpPr>
        <p:spPr>
          <a:xfrm>
            <a:off x="685800" y="1143000"/>
            <a:ext cx="5486040" cy="3085920"/>
          </a:xfrm>
          <a:prstGeom prst="rect">
            <a:avLst/>
          </a:prstGeom>
        </p:spPr>
      </p:sp>
      <p:sp>
        <p:nvSpPr>
          <p:cNvPr id="179"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r>
              <a:rPr lang="es-AR" sz="2000" b="0" strike="noStrike" spc="-1">
                <a:latin typeface="Arial"/>
              </a:rPr>
              <a:t>https://youtu.be/gTyGmBNsuYw</a:t>
            </a:r>
          </a:p>
        </p:txBody>
      </p:sp>
      <p:sp>
        <p:nvSpPr>
          <p:cNvPr id="180" name="TextShape 3"/>
          <p:cNvSpPr txBox="1"/>
          <p:nvPr/>
        </p:nvSpPr>
        <p:spPr>
          <a:xfrm>
            <a:off x="3884760" y="8685360"/>
            <a:ext cx="2971440" cy="458280"/>
          </a:xfrm>
          <a:prstGeom prst="rect">
            <a:avLst/>
          </a:prstGeom>
          <a:noFill/>
          <a:ln>
            <a:noFill/>
          </a:ln>
        </p:spPr>
        <p:txBody>
          <a:bodyPr anchor="b"/>
          <a:lstStyle/>
          <a:p>
            <a:pPr algn="r">
              <a:lnSpc>
                <a:spcPct val="100000"/>
              </a:lnSpc>
            </a:pPr>
            <a:fld id="{EA52E83C-7E01-4F6B-9FEE-30FEAC33FD4A}" type="slidenum">
              <a:rPr lang="es-AR" sz="1200" b="0" strike="noStrike" spc="-1">
                <a:latin typeface="Times New Roman"/>
              </a:rPr>
              <a:t>1</a:t>
            </a:fld>
            <a:endParaRPr lang="es-A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33" name="PlaceHolder 2"/>
          <p:cNvSpPr>
            <a:spLocks noGrp="1"/>
          </p:cNvSpPr>
          <p:nvPr>
            <p:ph type="body"/>
          </p:nvPr>
        </p:nvSpPr>
        <p:spPr>
          <a:xfrm>
            <a:off x="1103400" y="2053080"/>
            <a:ext cx="8946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34" name="PlaceHolder 3"/>
          <p:cNvSpPr>
            <a:spLocks noGrp="1"/>
          </p:cNvSpPr>
          <p:nvPr>
            <p:ph type="body"/>
          </p:nvPr>
        </p:nvSpPr>
        <p:spPr>
          <a:xfrm>
            <a:off x="1103400" y="4244400"/>
            <a:ext cx="8946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36"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37"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38" name="PlaceHolder 4"/>
          <p:cNvSpPr>
            <a:spLocks noGrp="1"/>
          </p:cNvSpPr>
          <p:nvPr>
            <p:ph type="body"/>
          </p:nvPr>
        </p:nvSpPr>
        <p:spPr>
          <a:xfrm>
            <a:off x="1103400" y="424440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39" name="PlaceHolder 5"/>
          <p:cNvSpPr>
            <a:spLocks noGrp="1"/>
          </p:cNvSpPr>
          <p:nvPr>
            <p:ph type="body"/>
          </p:nvPr>
        </p:nvSpPr>
        <p:spPr>
          <a:xfrm>
            <a:off x="5687640" y="424440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41" name="PlaceHolder 2"/>
          <p:cNvSpPr>
            <a:spLocks noGrp="1"/>
          </p:cNvSpPr>
          <p:nvPr>
            <p:ph type="body"/>
          </p:nvPr>
        </p:nvSpPr>
        <p:spPr>
          <a:xfrm>
            <a:off x="1103400" y="205308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42" name="PlaceHolder 3"/>
          <p:cNvSpPr>
            <a:spLocks noGrp="1"/>
          </p:cNvSpPr>
          <p:nvPr>
            <p:ph type="body"/>
          </p:nvPr>
        </p:nvSpPr>
        <p:spPr>
          <a:xfrm>
            <a:off x="4128120" y="205308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43" name="PlaceHolder 4"/>
          <p:cNvSpPr>
            <a:spLocks noGrp="1"/>
          </p:cNvSpPr>
          <p:nvPr>
            <p:ph type="body"/>
          </p:nvPr>
        </p:nvSpPr>
        <p:spPr>
          <a:xfrm>
            <a:off x="7152840" y="205308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44" name="PlaceHolder 5"/>
          <p:cNvSpPr>
            <a:spLocks noGrp="1"/>
          </p:cNvSpPr>
          <p:nvPr>
            <p:ph type="body"/>
          </p:nvPr>
        </p:nvSpPr>
        <p:spPr>
          <a:xfrm>
            <a:off x="1103400" y="424440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45" name="PlaceHolder 6"/>
          <p:cNvSpPr>
            <a:spLocks noGrp="1"/>
          </p:cNvSpPr>
          <p:nvPr>
            <p:ph type="body"/>
          </p:nvPr>
        </p:nvSpPr>
        <p:spPr>
          <a:xfrm>
            <a:off x="4128120" y="424440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46" name="PlaceHolder 7"/>
          <p:cNvSpPr>
            <a:spLocks noGrp="1"/>
          </p:cNvSpPr>
          <p:nvPr>
            <p:ph type="body"/>
          </p:nvPr>
        </p:nvSpPr>
        <p:spPr>
          <a:xfrm>
            <a:off x="7152840" y="424440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59" name="PlaceHolder 2"/>
          <p:cNvSpPr>
            <a:spLocks noGrp="1"/>
          </p:cNvSpPr>
          <p:nvPr>
            <p:ph type="subTitle"/>
          </p:nvPr>
        </p:nvSpPr>
        <p:spPr>
          <a:xfrm>
            <a:off x="1103400" y="2053080"/>
            <a:ext cx="8946360" cy="4195080"/>
          </a:xfrm>
          <a:prstGeom prst="rect">
            <a:avLst/>
          </a:prstGeom>
        </p:spPr>
        <p:txBody>
          <a:bodyPr lIns="0" tIns="0" rIns="0" bIns="0" anchor="ctr"/>
          <a:lstStyle/>
          <a:p>
            <a:pPr algn="ctr"/>
            <a:endParaRPr lang="es-A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61" name="PlaceHolder 2"/>
          <p:cNvSpPr>
            <a:spLocks noGrp="1"/>
          </p:cNvSpPr>
          <p:nvPr>
            <p:ph type="body"/>
          </p:nvPr>
        </p:nvSpPr>
        <p:spPr>
          <a:xfrm>
            <a:off x="1103400" y="2053080"/>
            <a:ext cx="894636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63" name="PlaceHolder 2"/>
          <p:cNvSpPr>
            <a:spLocks noGrp="1"/>
          </p:cNvSpPr>
          <p:nvPr>
            <p:ph type="body"/>
          </p:nvPr>
        </p:nvSpPr>
        <p:spPr>
          <a:xfrm>
            <a:off x="1103400" y="2053080"/>
            <a:ext cx="436572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64" name="PlaceHolder 3"/>
          <p:cNvSpPr>
            <a:spLocks noGrp="1"/>
          </p:cNvSpPr>
          <p:nvPr>
            <p:ph type="body"/>
          </p:nvPr>
        </p:nvSpPr>
        <p:spPr>
          <a:xfrm>
            <a:off x="5687640" y="2053080"/>
            <a:ext cx="436572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646200" y="452880"/>
            <a:ext cx="9404280" cy="6491160"/>
          </a:xfrm>
          <a:prstGeom prst="rect">
            <a:avLst/>
          </a:prstGeom>
        </p:spPr>
        <p:txBody>
          <a:bodyPr lIns="0" tIns="0" rIns="0" bIns="0" anchor="ctr"/>
          <a:lstStyle/>
          <a:p>
            <a:pPr algn="ctr"/>
            <a:endParaRPr lang="es-A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68"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69" name="PlaceHolder 3"/>
          <p:cNvSpPr>
            <a:spLocks noGrp="1"/>
          </p:cNvSpPr>
          <p:nvPr>
            <p:ph type="body"/>
          </p:nvPr>
        </p:nvSpPr>
        <p:spPr>
          <a:xfrm>
            <a:off x="5687640" y="2053080"/>
            <a:ext cx="436572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70" name="PlaceHolder 4"/>
          <p:cNvSpPr>
            <a:spLocks noGrp="1"/>
          </p:cNvSpPr>
          <p:nvPr>
            <p:ph type="body"/>
          </p:nvPr>
        </p:nvSpPr>
        <p:spPr>
          <a:xfrm>
            <a:off x="1103400" y="424440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12" name="PlaceHolder 2"/>
          <p:cNvSpPr>
            <a:spLocks noGrp="1"/>
          </p:cNvSpPr>
          <p:nvPr>
            <p:ph type="subTitle"/>
          </p:nvPr>
        </p:nvSpPr>
        <p:spPr>
          <a:xfrm>
            <a:off x="1103400" y="2053080"/>
            <a:ext cx="8946360" cy="4195080"/>
          </a:xfrm>
          <a:prstGeom prst="rect">
            <a:avLst/>
          </a:prstGeom>
        </p:spPr>
        <p:txBody>
          <a:bodyPr lIns="0" tIns="0" rIns="0" bIns="0" anchor="ctr"/>
          <a:lstStyle/>
          <a:p>
            <a:pPr algn="ctr"/>
            <a:endParaRPr lang="es-A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72" name="PlaceHolder 2"/>
          <p:cNvSpPr>
            <a:spLocks noGrp="1"/>
          </p:cNvSpPr>
          <p:nvPr>
            <p:ph type="body"/>
          </p:nvPr>
        </p:nvSpPr>
        <p:spPr>
          <a:xfrm>
            <a:off x="1103400" y="2053080"/>
            <a:ext cx="436572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73"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74" name="PlaceHolder 4"/>
          <p:cNvSpPr>
            <a:spLocks noGrp="1"/>
          </p:cNvSpPr>
          <p:nvPr>
            <p:ph type="body"/>
          </p:nvPr>
        </p:nvSpPr>
        <p:spPr>
          <a:xfrm>
            <a:off x="5687640" y="424440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76"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77"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78" name="PlaceHolder 4"/>
          <p:cNvSpPr>
            <a:spLocks noGrp="1"/>
          </p:cNvSpPr>
          <p:nvPr>
            <p:ph type="body"/>
          </p:nvPr>
        </p:nvSpPr>
        <p:spPr>
          <a:xfrm>
            <a:off x="1103400" y="4244400"/>
            <a:ext cx="8946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80" name="PlaceHolder 2"/>
          <p:cNvSpPr>
            <a:spLocks noGrp="1"/>
          </p:cNvSpPr>
          <p:nvPr>
            <p:ph type="body"/>
          </p:nvPr>
        </p:nvSpPr>
        <p:spPr>
          <a:xfrm>
            <a:off x="1103400" y="2053080"/>
            <a:ext cx="8946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81" name="PlaceHolder 3"/>
          <p:cNvSpPr>
            <a:spLocks noGrp="1"/>
          </p:cNvSpPr>
          <p:nvPr>
            <p:ph type="body"/>
          </p:nvPr>
        </p:nvSpPr>
        <p:spPr>
          <a:xfrm>
            <a:off x="1103400" y="4244400"/>
            <a:ext cx="8946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83"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84"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85" name="PlaceHolder 4"/>
          <p:cNvSpPr>
            <a:spLocks noGrp="1"/>
          </p:cNvSpPr>
          <p:nvPr>
            <p:ph type="body"/>
          </p:nvPr>
        </p:nvSpPr>
        <p:spPr>
          <a:xfrm>
            <a:off x="1103400" y="424440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86" name="PlaceHolder 5"/>
          <p:cNvSpPr>
            <a:spLocks noGrp="1"/>
          </p:cNvSpPr>
          <p:nvPr>
            <p:ph type="body"/>
          </p:nvPr>
        </p:nvSpPr>
        <p:spPr>
          <a:xfrm>
            <a:off x="5687640" y="424440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88" name="PlaceHolder 2"/>
          <p:cNvSpPr>
            <a:spLocks noGrp="1"/>
          </p:cNvSpPr>
          <p:nvPr>
            <p:ph type="body"/>
          </p:nvPr>
        </p:nvSpPr>
        <p:spPr>
          <a:xfrm>
            <a:off x="1103400" y="205308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89" name="PlaceHolder 3"/>
          <p:cNvSpPr>
            <a:spLocks noGrp="1"/>
          </p:cNvSpPr>
          <p:nvPr>
            <p:ph type="body"/>
          </p:nvPr>
        </p:nvSpPr>
        <p:spPr>
          <a:xfrm>
            <a:off x="4128120" y="205308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90" name="PlaceHolder 4"/>
          <p:cNvSpPr>
            <a:spLocks noGrp="1"/>
          </p:cNvSpPr>
          <p:nvPr>
            <p:ph type="body"/>
          </p:nvPr>
        </p:nvSpPr>
        <p:spPr>
          <a:xfrm>
            <a:off x="7152840" y="205308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91" name="PlaceHolder 5"/>
          <p:cNvSpPr>
            <a:spLocks noGrp="1"/>
          </p:cNvSpPr>
          <p:nvPr>
            <p:ph type="body"/>
          </p:nvPr>
        </p:nvSpPr>
        <p:spPr>
          <a:xfrm>
            <a:off x="1103400" y="424440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92" name="PlaceHolder 6"/>
          <p:cNvSpPr>
            <a:spLocks noGrp="1"/>
          </p:cNvSpPr>
          <p:nvPr>
            <p:ph type="body"/>
          </p:nvPr>
        </p:nvSpPr>
        <p:spPr>
          <a:xfrm>
            <a:off x="4128120" y="424440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93" name="PlaceHolder 7"/>
          <p:cNvSpPr>
            <a:spLocks noGrp="1"/>
          </p:cNvSpPr>
          <p:nvPr>
            <p:ph type="body"/>
          </p:nvPr>
        </p:nvSpPr>
        <p:spPr>
          <a:xfrm>
            <a:off x="7152840" y="424440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5"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106" name="PlaceHolder 2"/>
          <p:cNvSpPr>
            <a:spLocks noGrp="1"/>
          </p:cNvSpPr>
          <p:nvPr>
            <p:ph type="subTitle"/>
          </p:nvPr>
        </p:nvSpPr>
        <p:spPr>
          <a:xfrm>
            <a:off x="1103400" y="2053080"/>
            <a:ext cx="8946360" cy="4195080"/>
          </a:xfrm>
          <a:prstGeom prst="rect">
            <a:avLst/>
          </a:prstGeom>
        </p:spPr>
        <p:txBody>
          <a:bodyPr lIns="0" tIns="0" rIns="0" bIns="0" anchor="ctr"/>
          <a:lstStyle/>
          <a:p>
            <a:pPr algn="ctr"/>
            <a:endParaRPr lang="es-A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108" name="PlaceHolder 2"/>
          <p:cNvSpPr>
            <a:spLocks noGrp="1"/>
          </p:cNvSpPr>
          <p:nvPr>
            <p:ph type="body"/>
          </p:nvPr>
        </p:nvSpPr>
        <p:spPr>
          <a:xfrm>
            <a:off x="1103400" y="2053080"/>
            <a:ext cx="894636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110" name="PlaceHolder 2"/>
          <p:cNvSpPr>
            <a:spLocks noGrp="1"/>
          </p:cNvSpPr>
          <p:nvPr>
            <p:ph type="body"/>
          </p:nvPr>
        </p:nvSpPr>
        <p:spPr>
          <a:xfrm>
            <a:off x="1103400" y="2053080"/>
            <a:ext cx="436572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11" name="PlaceHolder 3"/>
          <p:cNvSpPr>
            <a:spLocks noGrp="1"/>
          </p:cNvSpPr>
          <p:nvPr>
            <p:ph type="body"/>
          </p:nvPr>
        </p:nvSpPr>
        <p:spPr>
          <a:xfrm>
            <a:off x="5687640" y="2053080"/>
            <a:ext cx="436572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2"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14" name="PlaceHolder 2"/>
          <p:cNvSpPr>
            <a:spLocks noGrp="1"/>
          </p:cNvSpPr>
          <p:nvPr>
            <p:ph type="body"/>
          </p:nvPr>
        </p:nvSpPr>
        <p:spPr>
          <a:xfrm>
            <a:off x="1103400" y="2053080"/>
            <a:ext cx="894636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3" name="PlaceHolder 1"/>
          <p:cNvSpPr>
            <a:spLocks noGrp="1"/>
          </p:cNvSpPr>
          <p:nvPr>
            <p:ph type="subTitle"/>
          </p:nvPr>
        </p:nvSpPr>
        <p:spPr>
          <a:xfrm>
            <a:off x="646200" y="452880"/>
            <a:ext cx="9404280" cy="6491160"/>
          </a:xfrm>
          <a:prstGeom prst="rect">
            <a:avLst/>
          </a:prstGeom>
        </p:spPr>
        <p:txBody>
          <a:bodyPr lIns="0" tIns="0" rIns="0" bIns="0" anchor="ctr"/>
          <a:lstStyle/>
          <a:p>
            <a:pPr algn="ctr"/>
            <a:endParaRPr lang="es-A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115"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16" name="PlaceHolder 3"/>
          <p:cNvSpPr>
            <a:spLocks noGrp="1"/>
          </p:cNvSpPr>
          <p:nvPr>
            <p:ph type="body"/>
          </p:nvPr>
        </p:nvSpPr>
        <p:spPr>
          <a:xfrm>
            <a:off x="5687640" y="2053080"/>
            <a:ext cx="436572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17" name="PlaceHolder 4"/>
          <p:cNvSpPr>
            <a:spLocks noGrp="1"/>
          </p:cNvSpPr>
          <p:nvPr>
            <p:ph type="body"/>
          </p:nvPr>
        </p:nvSpPr>
        <p:spPr>
          <a:xfrm>
            <a:off x="1103400" y="424440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119" name="PlaceHolder 2"/>
          <p:cNvSpPr>
            <a:spLocks noGrp="1"/>
          </p:cNvSpPr>
          <p:nvPr>
            <p:ph type="body"/>
          </p:nvPr>
        </p:nvSpPr>
        <p:spPr>
          <a:xfrm>
            <a:off x="1103400" y="2053080"/>
            <a:ext cx="436572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20"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21" name="PlaceHolder 4"/>
          <p:cNvSpPr>
            <a:spLocks noGrp="1"/>
          </p:cNvSpPr>
          <p:nvPr>
            <p:ph type="body"/>
          </p:nvPr>
        </p:nvSpPr>
        <p:spPr>
          <a:xfrm>
            <a:off x="5687640" y="424440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123"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24"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25" name="PlaceHolder 4"/>
          <p:cNvSpPr>
            <a:spLocks noGrp="1"/>
          </p:cNvSpPr>
          <p:nvPr>
            <p:ph type="body"/>
          </p:nvPr>
        </p:nvSpPr>
        <p:spPr>
          <a:xfrm>
            <a:off x="1103400" y="4244400"/>
            <a:ext cx="8946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127" name="PlaceHolder 2"/>
          <p:cNvSpPr>
            <a:spLocks noGrp="1"/>
          </p:cNvSpPr>
          <p:nvPr>
            <p:ph type="body"/>
          </p:nvPr>
        </p:nvSpPr>
        <p:spPr>
          <a:xfrm>
            <a:off x="1103400" y="2053080"/>
            <a:ext cx="8946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28" name="PlaceHolder 3"/>
          <p:cNvSpPr>
            <a:spLocks noGrp="1"/>
          </p:cNvSpPr>
          <p:nvPr>
            <p:ph type="body"/>
          </p:nvPr>
        </p:nvSpPr>
        <p:spPr>
          <a:xfrm>
            <a:off x="1103400" y="4244400"/>
            <a:ext cx="8946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130"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31"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32" name="PlaceHolder 4"/>
          <p:cNvSpPr>
            <a:spLocks noGrp="1"/>
          </p:cNvSpPr>
          <p:nvPr>
            <p:ph type="body"/>
          </p:nvPr>
        </p:nvSpPr>
        <p:spPr>
          <a:xfrm>
            <a:off x="1103400" y="424440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33" name="PlaceHolder 5"/>
          <p:cNvSpPr>
            <a:spLocks noGrp="1"/>
          </p:cNvSpPr>
          <p:nvPr>
            <p:ph type="body"/>
          </p:nvPr>
        </p:nvSpPr>
        <p:spPr>
          <a:xfrm>
            <a:off x="5687640" y="424440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135" name="PlaceHolder 2"/>
          <p:cNvSpPr>
            <a:spLocks noGrp="1"/>
          </p:cNvSpPr>
          <p:nvPr>
            <p:ph type="body"/>
          </p:nvPr>
        </p:nvSpPr>
        <p:spPr>
          <a:xfrm>
            <a:off x="1103400" y="205308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36" name="PlaceHolder 3"/>
          <p:cNvSpPr>
            <a:spLocks noGrp="1"/>
          </p:cNvSpPr>
          <p:nvPr>
            <p:ph type="body"/>
          </p:nvPr>
        </p:nvSpPr>
        <p:spPr>
          <a:xfrm>
            <a:off x="4128120" y="205308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37" name="PlaceHolder 4"/>
          <p:cNvSpPr>
            <a:spLocks noGrp="1"/>
          </p:cNvSpPr>
          <p:nvPr>
            <p:ph type="body"/>
          </p:nvPr>
        </p:nvSpPr>
        <p:spPr>
          <a:xfrm>
            <a:off x="7152840" y="205308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38" name="PlaceHolder 5"/>
          <p:cNvSpPr>
            <a:spLocks noGrp="1"/>
          </p:cNvSpPr>
          <p:nvPr>
            <p:ph type="body"/>
          </p:nvPr>
        </p:nvSpPr>
        <p:spPr>
          <a:xfrm>
            <a:off x="1103400" y="424440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39" name="PlaceHolder 6"/>
          <p:cNvSpPr>
            <a:spLocks noGrp="1"/>
          </p:cNvSpPr>
          <p:nvPr>
            <p:ph type="body"/>
          </p:nvPr>
        </p:nvSpPr>
        <p:spPr>
          <a:xfrm>
            <a:off x="4128120" y="424440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40" name="PlaceHolder 7"/>
          <p:cNvSpPr>
            <a:spLocks noGrp="1"/>
          </p:cNvSpPr>
          <p:nvPr>
            <p:ph type="body"/>
          </p:nvPr>
        </p:nvSpPr>
        <p:spPr>
          <a:xfrm>
            <a:off x="7152840" y="4244400"/>
            <a:ext cx="2880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16" name="PlaceHolder 2"/>
          <p:cNvSpPr>
            <a:spLocks noGrp="1"/>
          </p:cNvSpPr>
          <p:nvPr>
            <p:ph type="body"/>
          </p:nvPr>
        </p:nvSpPr>
        <p:spPr>
          <a:xfrm>
            <a:off x="1103400" y="2053080"/>
            <a:ext cx="436572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17" name="PlaceHolder 3"/>
          <p:cNvSpPr>
            <a:spLocks noGrp="1"/>
          </p:cNvSpPr>
          <p:nvPr>
            <p:ph type="body"/>
          </p:nvPr>
        </p:nvSpPr>
        <p:spPr>
          <a:xfrm>
            <a:off x="5687640" y="2053080"/>
            <a:ext cx="436572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46200" y="452880"/>
            <a:ext cx="9404280" cy="6491160"/>
          </a:xfrm>
          <a:prstGeom prst="rect">
            <a:avLst/>
          </a:prstGeom>
        </p:spPr>
        <p:txBody>
          <a:bodyPr lIns="0" tIns="0" rIns="0" bIns="0" anchor="ctr"/>
          <a:lstStyle/>
          <a:p>
            <a:pPr algn="ctr"/>
            <a:endParaRPr lang="es-A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21"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22" name="PlaceHolder 3"/>
          <p:cNvSpPr>
            <a:spLocks noGrp="1"/>
          </p:cNvSpPr>
          <p:nvPr>
            <p:ph type="body"/>
          </p:nvPr>
        </p:nvSpPr>
        <p:spPr>
          <a:xfrm>
            <a:off x="5687640" y="2053080"/>
            <a:ext cx="436572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23" name="PlaceHolder 4"/>
          <p:cNvSpPr>
            <a:spLocks noGrp="1"/>
          </p:cNvSpPr>
          <p:nvPr>
            <p:ph type="body"/>
          </p:nvPr>
        </p:nvSpPr>
        <p:spPr>
          <a:xfrm>
            <a:off x="1103400" y="424440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25" name="PlaceHolder 2"/>
          <p:cNvSpPr>
            <a:spLocks noGrp="1"/>
          </p:cNvSpPr>
          <p:nvPr>
            <p:ph type="body"/>
          </p:nvPr>
        </p:nvSpPr>
        <p:spPr>
          <a:xfrm>
            <a:off x="1103400" y="2053080"/>
            <a:ext cx="4365720" cy="41950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26"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27" name="PlaceHolder 4"/>
          <p:cNvSpPr>
            <a:spLocks noGrp="1"/>
          </p:cNvSpPr>
          <p:nvPr>
            <p:ph type="body"/>
          </p:nvPr>
        </p:nvSpPr>
        <p:spPr>
          <a:xfrm>
            <a:off x="5687640" y="424440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46200" y="452880"/>
            <a:ext cx="9404280" cy="1400040"/>
          </a:xfrm>
          <a:prstGeom prst="rect">
            <a:avLst/>
          </a:prstGeom>
        </p:spPr>
        <p:txBody>
          <a:bodyPr lIns="0" tIns="0" rIns="0" bIns="0" anchor="ctr"/>
          <a:lstStyle/>
          <a:p>
            <a:endParaRPr lang="en-US" sz="1800" b="0" strike="noStrike" spc="-1">
              <a:solidFill>
                <a:srgbClr val="FFFFFF"/>
              </a:solidFill>
              <a:latin typeface="Century Gothic"/>
            </a:endParaRPr>
          </a:p>
        </p:txBody>
      </p:sp>
      <p:sp>
        <p:nvSpPr>
          <p:cNvPr id="29"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30"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
        <p:nvSpPr>
          <p:cNvPr id="31" name="PlaceHolder 4"/>
          <p:cNvSpPr>
            <a:spLocks noGrp="1"/>
          </p:cNvSpPr>
          <p:nvPr>
            <p:ph type="body"/>
          </p:nvPr>
        </p:nvSpPr>
        <p:spPr>
          <a:xfrm>
            <a:off x="1103400" y="4244400"/>
            <a:ext cx="8946360" cy="2000880"/>
          </a:xfrm>
          <a:prstGeom prst="rect">
            <a:avLst/>
          </a:prstGeom>
        </p:spPr>
        <p:txBody>
          <a:bodyPr lIns="0" tIns="0" rIns="0" bIns="0">
            <a:normAutofit/>
          </a:bodyPr>
          <a:lstStyle/>
          <a:p>
            <a:endParaRPr lang="en-US" sz="2000" b="0" strike="noStrike" spc="-1">
              <a:solidFill>
                <a:srgbClr val="FFFFFF"/>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11" name="Picture 7"/>
          <p:cNvPicPr/>
          <p:nvPr/>
        </p:nvPicPr>
        <p:blipFill>
          <a:blip r:embed="rId15"/>
          <a:srcRect l="3610"/>
          <a:stretch/>
        </p:blipFill>
        <p:spPr>
          <a:xfrm>
            <a:off x="0" y="2669760"/>
            <a:ext cx="4036680" cy="4187880"/>
          </a:xfrm>
          <a:prstGeom prst="rect">
            <a:avLst/>
          </a:prstGeom>
          <a:ln>
            <a:noFill/>
          </a:ln>
        </p:spPr>
      </p:pic>
      <p:pic>
        <p:nvPicPr>
          <p:cNvPr id="12" name="Picture 6"/>
          <p:cNvPicPr/>
          <p:nvPr/>
        </p:nvPicPr>
        <p:blipFill>
          <a:blip r:embed="rId16"/>
          <a:srcRect l="35647"/>
          <a:stretch/>
        </p:blipFill>
        <p:spPr>
          <a:xfrm>
            <a:off x="0" y="2892240"/>
            <a:ext cx="1522080" cy="2365200"/>
          </a:xfrm>
          <a:prstGeom prst="rect">
            <a:avLst/>
          </a:prstGeom>
          <a:ln>
            <a:noFill/>
          </a:ln>
        </p:spPr>
      </p:pic>
      <p:sp>
        <p:nvSpPr>
          <p:cNvPr id="2" name="CustomShape 1"/>
          <p:cNvSpPr/>
          <p:nvPr/>
        </p:nvSpPr>
        <p:spPr>
          <a:xfrm>
            <a:off x="8609040" y="1676520"/>
            <a:ext cx="2819160" cy="2819160"/>
          </a:xfrm>
          <a:prstGeom prst="ellipse">
            <a:avLst/>
          </a:prstGeom>
          <a:gradFill rotWithShape="0">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3" name="Picture 8"/>
          <p:cNvPicPr/>
          <p:nvPr/>
        </p:nvPicPr>
        <p:blipFill>
          <a:blip r:embed="rId17"/>
          <a:srcRect t="28812"/>
          <a:stretch/>
        </p:blipFill>
        <p:spPr>
          <a:xfrm>
            <a:off x="7999560" y="0"/>
            <a:ext cx="1603080" cy="1141200"/>
          </a:xfrm>
          <a:prstGeom prst="rect">
            <a:avLst/>
          </a:prstGeom>
          <a:ln>
            <a:noFill/>
          </a:ln>
        </p:spPr>
      </p:pic>
      <p:pic>
        <p:nvPicPr>
          <p:cNvPr id="4" name="Picture 9"/>
          <p:cNvPicPr/>
          <p:nvPr/>
        </p:nvPicPr>
        <p:blipFill>
          <a:blip r:embed="rId18"/>
          <a:srcRect b="23333"/>
          <a:stretch/>
        </p:blipFill>
        <p:spPr>
          <a:xfrm>
            <a:off x="8605800" y="6095880"/>
            <a:ext cx="993240" cy="761760"/>
          </a:xfrm>
          <a:prstGeom prst="rect">
            <a:avLst/>
          </a:prstGeom>
          <a:ln>
            <a:noFill/>
          </a:ln>
        </p:spPr>
      </p:pic>
      <p:sp>
        <p:nvSpPr>
          <p:cNvPr id="5" name="CustomShape 2"/>
          <p:cNvSpPr/>
          <p:nvPr/>
        </p:nvSpPr>
        <p:spPr>
          <a:xfrm>
            <a:off x="10437840" y="0"/>
            <a:ext cx="685440" cy="1142640"/>
          </a:xfrm>
          <a:prstGeom prst="rect">
            <a:avLst/>
          </a:prstGeom>
          <a:solidFill>
            <a:schemeClr val="accent1"/>
          </a:soli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 name="PlaceHolder 3"/>
          <p:cNvSpPr>
            <a:spLocks noGrp="1"/>
          </p:cNvSpPr>
          <p:nvPr>
            <p:ph type="title"/>
          </p:nvPr>
        </p:nvSpPr>
        <p:spPr>
          <a:xfrm>
            <a:off x="1154880" y="1447920"/>
            <a:ext cx="8825400" cy="3329280"/>
          </a:xfrm>
          <a:prstGeom prst="rect">
            <a:avLst/>
          </a:prstGeom>
        </p:spPr>
        <p:txBody>
          <a:bodyPr anchor="b"/>
          <a:lstStyle/>
          <a:p>
            <a:pPr>
              <a:lnSpc>
                <a:spcPct val="100000"/>
              </a:lnSpc>
            </a:pPr>
            <a:r>
              <a:rPr lang="en-US" sz="7200" b="0" strike="noStrike" spc="-1">
                <a:solidFill>
                  <a:srgbClr val="EBEBEB"/>
                </a:solidFill>
                <a:latin typeface="Century Gothic"/>
              </a:rPr>
              <a:t>Haga clic para modificar el estilo de título del patrón</a:t>
            </a:r>
            <a:endParaRPr lang="en-US" sz="7200" b="0" strike="noStrike" spc="-1">
              <a:solidFill>
                <a:srgbClr val="FFFFFF"/>
              </a:solidFill>
              <a:latin typeface="Century Gothic"/>
            </a:endParaRPr>
          </a:p>
        </p:txBody>
      </p:sp>
      <p:sp>
        <p:nvSpPr>
          <p:cNvPr id="7" name="PlaceHolder 4"/>
          <p:cNvSpPr>
            <a:spLocks noGrp="1"/>
          </p:cNvSpPr>
          <p:nvPr>
            <p:ph type="dt"/>
          </p:nvPr>
        </p:nvSpPr>
        <p:spPr>
          <a:xfrm rot="5400000">
            <a:off x="10155600" y="1790640"/>
            <a:ext cx="990360" cy="304560"/>
          </a:xfrm>
          <a:prstGeom prst="rect">
            <a:avLst/>
          </a:prstGeom>
        </p:spPr>
        <p:txBody>
          <a:bodyPr/>
          <a:lstStyle/>
          <a:p>
            <a:pPr>
              <a:lnSpc>
                <a:spcPct val="100000"/>
              </a:lnSpc>
            </a:pPr>
            <a:fld id="{A705AB12-E160-4E39-8862-AE615D79EB8A}" type="datetime">
              <a:rPr lang="es-AR" sz="1100" b="0" strike="noStrike" spc="-1">
                <a:solidFill>
                  <a:srgbClr val="FFFFFF"/>
                </a:solidFill>
                <a:latin typeface="Century Gothic"/>
              </a:rPr>
              <a:t>4/6/2020</a:t>
            </a:fld>
            <a:endParaRPr lang="es-AR" sz="1100" b="0" strike="noStrike" spc="-1">
              <a:latin typeface="Times New Roman"/>
            </a:endParaRPr>
          </a:p>
        </p:txBody>
      </p:sp>
      <p:sp>
        <p:nvSpPr>
          <p:cNvPr id="8" name="PlaceHolder 5"/>
          <p:cNvSpPr>
            <a:spLocks noGrp="1"/>
          </p:cNvSpPr>
          <p:nvPr>
            <p:ph type="ftr"/>
          </p:nvPr>
        </p:nvSpPr>
        <p:spPr>
          <a:xfrm rot="5400000">
            <a:off x="8951760" y="3225240"/>
            <a:ext cx="3859560" cy="304560"/>
          </a:xfrm>
          <a:prstGeom prst="rect">
            <a:avLst/>
          </a:prstGeom>
        </p:spPr>
        <p:txBody>
          <a:bodyPr anchor="b"/>
          <a:lstStyle/>
          <a:p>
            <a:endParaRPr lang="es-AR" sz="2400" b="0" strike="noStrike" spc="-1">
              <a:latin typeface="Times New Roman"/>
            </a:endParaRPr>
          </a:p>
        </p:txBody>
      </p:sp>
      <p:sp>
        <p:nvSpPr>
          <p:cNvPr id="9" name="PlaceHolder 6"/>
          <p:cNvSpPr>
            <a:spLocks noGrp="1"/>
          </p:cNvSpPr>
          <p:nvPr>
            <p:ph type="sldNum"/>
          </p:nvPr>
        </p:nvSpPr>
        <p:spPr>
          <a:xfrm>
            <a:off x="10352520" y="295560"/>
            <a:ext cx="837720" cy="767160"/>
          </a:xfrm>
          <a:prstGeom prst="rect">
            <a:avLst/>
          </a:prstGeom>
        </p:spPr>
        <p:txBody>
          <a:bodyPr anchor="b"/>
          <a:lstStyle/>
          <a:p>
            <a:pPr algn="ctr">
              <a:lnSpc>
                <a:spcPct val="100000"/>
              </a:lnSpc>
            </a:pPr>
            <a:fld id="{F9076F35-A9CC-404E-93D4-3F61E0CB8C87}" type="slidenum">
              <a:rPr lang="es-AR" sz="2800" b="0" strike="noStrike" spc="-1">
                <a:solidFill>
                  <a:srgbClr val="FFFFFF"/>
                </a:solidFill>
                <a:latin typeface="Century Gothic"/>
              </a:rPr>
              <a:t>‹Nº›</a:t>
            </a:fld>
            <a:endParaRPr lang="es-AR" sz="2800" b="0" strike="noStrike" spc="-1">
              <a:latin typeface="Times New Roman"/>
            </a:endParaRPr>
          </a:p>
        </p:txBody>
      </p:sp>
      <p:sp>
        <p:nvSpPr>
          <p:cNvPr id="10" name="PlaceHolder 7"/>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000" b="0" strike="noStrike" spc="-1">
                <a:solidFill>
                  <a:srgbClr val="FFFFFF"/>
                </a:solidFill>
                <a:latin typeface="Century Gothic"/>
              </a:rPr>
              <a:t>Pulse para editar el formato de esquema del texto</a:t>
            </a:r>
          </a:p>
          <a:p>
            <a:pPr marL="864000" lvl="1" indent="-324000">
              <a:spcBef>
                <a:spcPts val="1134"/>
              </a:spcBef>
              <a:buClr>
                <a:srgbClr val="000000"/>
              </a:buClr>
              <a:buSzPct val="75000"/>
              <a:buFont typeface="Symbol" charset="2"/>
              <a:buChar char=""/>
            </a:pPr>
            <a:r>
              <a:rPr lang="en-US" sz="1600" b="0" strike="noStrike" spc="-1">
                <a:solidFill>
                  <a:srgbClr val="FFFFFF"/>
                </a:solidFill>
                <a:latin typeface="Century Gothic"/>
              </a:rPr>
              <a:t>Segundo nivel del esquema</a:t>
            </a:r>
          </a:p>
          <a:p>
            <a:pPr marL="1296000" lvl="2" indent="-288000">
              <a:spcBef>
                <a:spcPts val="850"/>
              </a:spcBef>
              <a:buClr>
                <a:srgbClr val="000000"/>
              </a:buClr>
              <a:buSzPct val="45000"/>
              <a:buFont typeface="Wingdings" charset="2"/>
              <a:buChar char=""/>
            </a:pPr>
            <a:r>
              <a:rPr lang="en-US" sz="1400" b="0" strike="noStrike" spc="-1">
                <a:solidFill>
                  <a:srgbClr val="FFFFFF"/>
                </a:solidFill>
                <a:latin typeface="Century Gothic"/>
              </a:rPr>
              <a:t>Tercer nivel del esquema</a:t>
            </a:r>
          </a:p>
          <a:p>
            <a:pPr marL="1728000" lvl="3" indent="-216000">
              <a:spcBef>
                <a:spcPts val="567"/>
              </a:spcBef>
              <a:buClr>
                <a:srgbClr val="000000"/>
              </a:buClr>
              <a:buSzPct val="75000"/>
              <a:buFont typeface="Symbol" charset="2"/>
              <a:buChar char=""/>
            </a:pPr>
            <a:r>
              <a:rPr lang="en-US" sz="1400" b="0" strike="noStrike" spc="-1">
                <a:solidFill>
                  <a:srgbClr val="FFFFFF"/>
                </a:solidFill>
                <a:latin typeface="Century Gothic"/>
              </a:rPr>
              <a:t>Cuarto nivel del esquema</a:t>
            </a:r>
          </a:p>
          <a:p>
            <a:pPr marL="2160000" lvl="4" indent="-216000">
              <a:spcBef>
                <a:spcPts val="283"/>
              </a:spcBef>
              <a:buClr>
                <a:srgbClr val="000000"/>
              </a:buClr>
              <a:buSzPct val="45000"/>
              <a:buFont typeface="Wingdings" charset="2"/>
              <a:buChar char=""/>
            </a:pPr>
            <a:r>
              <a:rPr lang="en-US" sz="2000" b="0" strike="noStrike" spc="-1">
                <a:solidFill>
                  <a:srgbClr val="FFFFFF"/>
                </a:solidFill>
                <a:latin typeface="Century Gothic"/>
              </a:rPr>
              <a:t>Quinto nivel del esquema</a:t>
            </a:r>
          </a:p>
          <a:p>
            <a:pPr marL="2592000" lvl="5" indent="-216000">
              <a:spcBef>
                <a:spcPts val="283"/>
              </a:spcBef>
              <a:buClr>
                <a:srgbClr val="000000"/>
              </a:buClr>
              <a:buSzPct val="45000"/>
              <a:buFont typeface="Wingdings" charset="2"/>
              <a:buChar char=""/>
            </a:pPr>
            <a:r>
              <a:rPr lang="en-US" sz="2000" b="0" strike="noStrike" spc="-1">
                <a:solidFill>
                  <a:srgbClr val="FFFFFF"/>
                </a:solidFill>
                <a:latin typeface="Century Gothic"/>
              </a:rPr>
              <a:t>Sexto nivel del esquema</a:t>
            </a:r>
          </a:p>
          <a:p>
            <a:pPr marL="3024000" lvl="6" indent="-216000">
              <a:spcBef>
                <a:spcPts val="283"/>
              </a:spcBef>
              <a:buClr>
                <a:srgbClr val="000000"/>
              </a:buClr>
              <a:buSzPct val="45000"/>
              <a:buFont typeface="Wingdings" charset="2"/>
              <a:buChar char=""/>
            </a:pPr>
            <a:r>
              <a:rPr lang="en-US" sz="2000" b="0" strike="noStrike" spc="-1">
                <a:solidFill>
                  <a:srgbClr val="FFFFFF"/>
                </a:solidFill>
                <a:latin typeface="Century Gothic"/>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47" name="Picture 7"/>
          <p:cNvPicPr/>
          <p:nvPr/>
        </p:nvPicPr>
        <p:blipFill>
          <a:blip r:embed="rId15"/>
          <a:srcRect l="3610"/>
          <a:stretch/>
        </p:blipFill>
        <p:spPr>
          <a:xfrm>
            <a:off x="0" y="2669760"/>
            <a:ext cx="4036680" cy="4187880"/>
          </a:xfrm>
          <a:prstGeom prst="rect">
            <a:avLst/>
          </a:prstGeom>
          <a:ln>
            <a:noFill/>
          </a:ln>
        </p:spPr>
      </p:pic>
      <p:pic>
        <p:nvPicPr>
          <p:cNvPr id="48" name="Picture 6"/>
          <p:cNvPicPr/>
          <p:nvPr/>
        </p:nvPicPr>
        <p:blipFill>
          <a:blip r:embed="rId16"/>
          <a:srcRect l="35647"/>
          <a:stretch/>
        </p:blipFill>
        <p:spPr>
          <a:xfrm>
            <a:off x="0" y="2892240"/>
            <a:ext cx="1522080" cy="2365200"/>
          </a:xfrm>
          <a:prstGeom prst="rect">
            <a:avLst/>
          </a:prstGeom>
          <a:ln>
            <a:noFill/>
          </a:ln>
        </p:spPr>
      </p:pic>
      <p:sp>
        <p:nvSpPr>
          <p:cNvPr id="49" name="CustomShape 1"/>
          <p:cNvSpPr/>
          <p:nvPr/>
        </p:nvSpPr>
        <p:spPr>
          <a:xfrm>
            <a:off x="8609040" y="1676520"/>
            <a:ext cx="2819160" cy="2819160"/>
          </a:xfrm>
          <a:prstGeom prst="ellipse">
            <a:avLst/>
          </a:prstGeom>
          <a:gradFill rotWithShape="0">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50" name="Picture 8"/>
          <p:cNvPicPr/>
          <p:nvPr/>
        </p:nvPicPr>
        <p:blipFill>
          <a:blip r:embed="rId17"/>
          <a:srcRect t="28812"/>
          <a:stretch/>
        </p:blipFill>
        <p:spPr>
          <a:xfrm>
            <a:off x="7999560" y="0"/>
            <a:ext cx="1603080" cy="1141200"/>
          </a:xfrm>
          <a:prstGeom prst="rect">
            <a:avLst/>
          </a:prstGeom>
          <a:ln>
            <a:noFill/>
          </a:ln>
        </p:spPr>
      </p:pic>
      <p:pic>
        <p:nvPicPr>
          <p:cNvPr id="51" name="Picture 9"/>
          <p:cNvPicPr/>
          <p:nvPr/>
        </p:nvPicPr>
        <p:blipFill>
          <a:blip r:embed="rId18"/>
          <a:srcRect b="23333"/>
          <a:stretch/>
        </p:blipFill>
        <p:spPr>
          <a:xfrm>
            <a:off x="8605800" y="6095880"/>
            <a:ext cx="993240" cy="761760"/>
          </a:xfrm>
          <a:prstGeom prst="rect">
            <a:avLst/>
          </a:prstGeom>
          <a:ln>
            <a:noFill/>
          </a:ln>
        </p:spPr>
      </p:pic>
      <p:sp>
        <p:nvSpPr>
          <p:cNvPr id="52" name="CustomShape 2"/>
          <p:cNvSpPr/>
          <p:nvPr/>
        </p:nvSpPr>
        <p:spPr>
          <a:xfrm>
            <a:off x="10437840" y="0"/>
            <a:ext cx="685440" cy="1142640"/>
          </a:xfrm>
          <a:prstGeom prst="rect">
            <a:avLst/>
          </a:prstGeom>
          <a:solidFill>
            <a:schemeClr val="accent1"/>
          </a:soli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3" name="PlaceHolder 3"/>
          <p:cNvSpPr>
            <a:spLocks noGrp="1"/>
          </p:cNvSpPr>
          <p:nvPr>
            <p:ph type="title"/>
          </p:nvPr>
        </p:nvSpPr>
        <p:spPr>
          <a:xfrm>
            <a:off x="646200" y="452880"/>
            <a:ext cx="9404280" cy="1400040"/>
          </a:xfrm>
          <a:prstGeom prst="rect">
            <a:avLst/>
          </a:prstGeom>
        </p:spPr>
        <p:txBody>
          <a:bodyPr/>
          <a:lstStyle/>
          <a:p>
            <a:pPr>
              <a:lnSpc>
                <a:spcPct val="100000"/>
              </a:lnSpc>
            </a:pPr>
            <a:r>
              <a:rPr lang="en-US" sz="4200" b="0" strike="noStrike" spc="-1">
                <a:solidFill>
                  <a:srgbClr val="EBEBEB"/>
                </a:solidFill>
                <a:latin typeface="Century Gothic"/>
              </a:rPr>
              <a:t>Haga clic para modificar el estilo de título del patrón</a:t>
            </a:r>
            <a:endParaRPr lang="en-US" sz="4200" b="0" strike="noStrike" spc="-1">
              <a:solidFill>
                <a:srgbClr val="FFFFFF"/>
              </a:solidFill>
              <a:latin typeface="Century Gothic"/>
            </a:endParaRPr>
          </a:p>
        </p:txBody>
      </p:sp>
      <p:sp>
        <p:nvSpPr>
          <p:cNvPr id="54" name="PlaceHolder 4"/>
          <p:cNvSpPr>
            <a:spLocks noGrp="1"/>
          </p:cNvSpPr>
          <p:nvPr>
            <p:ph type="body"/>
          </p:nvPr>
        </p:nvSpPr>
        <p:spPr>
          <a:xfrm>
            <a:off x="1103400" y="2053080"/>
            <a:ext cx="8946360" cy="4195080"/>
          </a:xfrm>
          <a:prstGeom prst="rect">
            <a:avLst/>
          </a:prstGeom>
        </p:spPr>
        <p:txBody>
          <a:bodyPr/>
          <a:lstStyle/>
          <a:p>
            <a:pPr marL="343080" indent="-342720">
              <a:lnSpc>
                <a:spcPct val="100000"/>
              </a:lnSpc>
              <a:spcBef>
                <a:spcPts val="1001"/>
              </a:spcBef>
              <a:buClr>
                <a:srgbClr val="8AD0D6"/>
              </a:buClr>
              <a:buSzPct val="80000"/>
              <a:buFont typeface="Wingdings 3" charset="2"/>
              <a:buChar char=""/>
            </a:pPr>
            <a:r>
              <a:rPr lang="en-US" sz="2000" b="0" strike="noStrike" spc="-1">
                <a:solidFill>
                  <a:srgbClr val="FFFFFF"/>
                </a:solidFill>
                <a:latin typeface="Century Gothic"/>
              </a:rPr>
              <a:t>Haga clic para modificar los estilos de texto del patrón</a:t>
            </a:r>
          </a:p>
          <a:p>
            <a:pPr marL="743040" lvl="1" indent="-285480">
              <a:lnSpc>
                <a:spcPct val="100000"/>
              </a:lnSpc>
              <a:spcBef>
                <a:spcPts val="1001"/>
              </a:spcBef>
              <a:buClr>
                <a:srgbClr val="8AD0D6"/>
              </a:buClr>
              <a:buSzPct val="80000"/>
              <a:buFont typeface="Wingdings 3" charset="2"/>
              <a:buChar char=""/>
            </a:pPr>
            <a:r>
              <a:rPr lang="en-US" sz="1800" b="0" strike="noStrike" spc="-1">
                <a:solidFill>
                  <a:srgbClr val="FFFFFF"/>
                </a:solidFill>
                <a:latin typeface="Century Gothic"/>
              </a:rPr>
              <a:t>Segundo nivel</a:t>
            </a:r>
          </a:p>
          <a:p>
            <a:pPr marL="1143000" lvl="2" indent="-228240">
              <a:lnSpc>
                <a:spcPct val="100000"/>
              </a:lnSpc>
              <a:spcBef>
                <a:spcPts val="1001"/>
              </a:spcBef>
              <a:buClr>
                <a:srgbClr val="8AD0D6"/>
              </a:buClr>
              <a:buSzPct val="80000"/>
              <a:buFont typeface="Wingdings 3" charset="2"/>
              <a:buChar char=""/>
            </a:pPr>
            <a:r>
              <a:rPr lang="en-US" sz="1600" b="0" strike="noStrike" spc="-1">
                <a:solidFill>
                  <a:srgbClr val="FFFFFF"/>
                </a:solidFill>
                <a:latin typeface="Century Gothic"/>
              </a:rPr>
              <a:t>Tercer nivel</a:t>
            </a:r>
          </a:p>
          <a:p>
            <a:pPr marL="1600200" lvl="3" indent="-228240">
              <a:lnSpc>
                <a:spcPct val="100000"/>
              </a:lnSpc>
              <a:spcBef>
                <a:spcPts val="1001"/>
              </a:spcBef>
              <a:buClr>
                <a:srgbClr val="8AD0D6"/>
              </a:buClr>
              <a:buSzPct val="80000"/>
              <a:buFont typeface="Wingdings 3" charset="2"/>
              <a:buChar char=""/>
            </a:pPr>
            <a:r>
              <a:rPr lang="en-US" sz="1400" b="0" strike="noStrike" spc="-1">
                <a:solidFill>
                  <a:srgbClr val="FFFFFF"/>
                </a:solidFill>
                <a:latin typeface="Century Gothic"/>
              </a:rPr>
              <a:t>Cuarto nivel</a:t>
            </a:r>
          </a:p>
          <a:p>
            <a:pPr marL="2057400" lvl="4" indent="-228240">
              <a:lnSpc>
                <a:spcPct val="100000"/>
              </a:lnSpc>
              <a:spcBef>
                <a:spcPts val="1001"/>
              </a:spcBef>
              <a:buClr>
                <a:srgbClr val="8AD0D6"/>
              </a:buClr>
              <a:buSzPct val="80000"/>
              <a:buFont typeface="Wingdings 3" charset="2"/>
              <a:buChar char=""/>
            </a:pPr>
            <a:r>
              <a:rPr lang="en-US" sz="1400" b="0" strike="noStrike" spc="-1">
                <a:solidFill>
                  <a:srgbClr val="FFFFFF"/>
                </a:solidFill>
                <a:latin typeface="Century Gothic"/>
              </a:rPr>
              <a:t>Quinto nivel</a:t>
            </a:r>
          </a:p>
        </p:txBody>
      </p:sp>
      <p:sp>
        <p:nvSpPr>
          <p:cNvPr id="55" name="PlaceHolder 5"/>
          <p:cNvSpPr>
            <a:spLocks noGrp="1"/>
          </p:cNvSpPr>
          <p:nvPr>
            <p:ph type="dt"/>
          </p:nvPr>
        </p:nvSpPr>
        <p:spPr>
          <a:xfrm rot="5400000">
            <a:off x="10155600" y="1790640"/>
            <a:ext cx="990360" cy="304560"/>
          </a:xfrm>
          <a:prstGeom prst="rect">
            <a:avLst/>
          </a:prstGeom>
        </p:spPr>
        <p:txBody>
          <a:bodyPr/>
          <a:lstStyle/>
          <a:p>
            <a:pPr>
              <a:lnSpc>
                <a:spcPct val="100000"/>
              </a:lnSpc>
            </a:pPr>
            <a:fld id="{9B75C833-4B6D-4E72-9E79-CBE10CA2D539}" type="datetime">
              <a:rPr lang="es-AR" sz="1100" b="0" strike="noStrike" spc="-1">
                <a:solidFill>
                  <a:srgbClr val="FFFFFF"/>
                </a:solidFill>
                <a:latin typeface="Century Gothic"/>
              </a:rPr>
              <a:t>4/6/2020</a:t>
            </a:fld>
            <a:endParaRPr lang="es-AR" sz="1100" b="0" strike="noStrike" spc="-1">
              <a:latin typeface="Times New Roman"/>
            </a:endParaRPr>
          </a:p>
        </p:txBody>
      </p:sp>
      <p:sp>
        <p:nvSpPr>
          <p:cNvPr id="56" name="PlaceHolder 6"/>
          <p:cNvSpPr>
            <a:spLocks noGrp="1"/>
          </p:cNvSpPr>
          <p:nvPr>
            <p:ph type="ftr"/>
          </p:nvPr>
        </p:nvSpPr>
        <p:spPr>
          <a:xfrm rot="5400000">
            <a:off x="8951760" y="3225240"/>
            <a:ext cx="3859560" cy="304560"/>
          </a:xfrm>
          <a:prstGeom prst="rect">
            <a:avLst/>
          </a:prstGeom>
        </p:spPr>
        <p:txBody>
          <a:bodyPr anchor="b"/>
          <a:lstStyle/>
          <a:p>
            <a:endParaRPr lang="es-AR" sz="2400" b="0" strike="noStrike" spc="-1">
              <a:latin typeface="Times New Roman"/>
            </a:endParaRPr>
          </a:p>
        </p:txBody>
      </p:sp>
      <p:sp>
        <p:nvSpPr>
          <p:cNvPr id="57" name="PlaceHolder 7"/>
          <p:cNvSpPr>
            <a:spLocks noGrp="1"/>
          </p:cNvSpPr>
          <p:nvPr>
            <p:ph type="sldNum"/>
          </p:nvPr>
        </p:nvSpPr>
        <p:spPr>
          <a:xfrm>
            <a:off x="10352520" y="295560"/>
            <a:ext cx="837720" cy="767160"/>
          </a:xfrm>
          <a:prstGeom prst="rect">
            <a:avLst/>
          </a:prstGeom>
        </p:spPr>
        <p:txBody>
          <a:bodyPr anchor="b"/>
          <a:lstStyle/>
          <a:p>
            <a:pPr algn="ctr">
              <a:lnSpc>
                <a:spcPct val="100000"/>
              </a:lnSpc>
            </a:pPr>
            <a:fld id="{6D5FD9FC-1901-46DF-9473-4C5DC0FE71D5}" type="slidenum">
              <a:rPr lang="es-AR" sz="2800" b="0" strike="noStrike" spc="-1">
                <a:solidFill>
                  <a:srgbClr val="FFFFFF"/>
                </a:solidFill>
                <a:latin typeface="Century Gothic"/>
              </a:rPr>
              <a:t>‹Nº›</a:t>
            </a:fld>
            <a:endParaRPr lang="es-AR" sz="2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94" name="Picture 7"/>
          <p:cNvPicPr/>
          <p:nvPr/>
        </p:nvPicPr>
        <p:blipFill>
          <a:blip r:embed="rId15"/>
          <a:srcRect l="3610"/>
          <a:stretch/>
        </p:blipFill>
        <p:spPr>
          <a:xfrm>
            <a:off x="0" y="2669760"/>
            <a:ext cx="4036680" cy="4187880"/>
          </a:xfrm>
          <a:prstGeom prst="rect">
            <a:avLst/>
          </a:prstGeom>
          <a:ln>
            <a:noFill/>
          </a:ln>
        </p:spPr>
      </p:pic>
      <p:pic>
        <p:nvPicPr>
          <p:cNvPr id="95" name="Picture 6"/>
          <p:cNvPicPr/>
          <p:nvPr/>
        </p:nvPicPr>
        <p:blipFill>
          <a:blip r:embed="rId16"/>
          <a:srcRect l="35647"/>
          <a:stretch/>
        </p:blipFill>
        <p:spPr>
          <a:xfrm>
            <a:off x="0" y="2892240"/>
            <a:ext cx="1522080" cy="2365200"/>
          </a:xfrm>
          <a:prstGeom prst="rect">
            <a:avLst/>
          </a:prstGeom>
          <a:ln>
            <a:noFill/>
          </a:ln>
        </p:spPr>
      </p:pic>
      <p:sp>
        <p:nvSpPr>
          <p:cNvPr id="96" name="CustomShape 1"/>
          <p:cNvSpPr/>
          <p:nvPr/>
        </p:nvSpPr>
        <p:spPr>
          <a:xfrm>
            <a:off x="8609040" y="1676520"/>
            <a:ext cx="2819160" cy="2819160"/>
          </a:xfrm>
          <a:prstGeom prst="ellipse">
            <a:avLst/>
          </a:prstGeom>
          <a:gradFill rotWithShape="0">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97" name="Picture 8"/>
          <p:cNvPicPr/>
          <p:nvPr/>
        </p:nvPicPr>
        <p:blipFill>
          <a:blip r:embed="rId17"/>
          <a:srcRect t="28812"/>
          <a:stretch/>
        </p:blipFill>
        <p:spPr>
          <a:xfrm>
            <a:off x="7999560" y="0"/>
            <a:ext cx="1603080" cy="1141200"/>
          </a:xfrm>
          <a:prstGeom prst="rect">
            <a:avLst/>
          </a:prstGeom>
          <a:ln>
            <a:noFill/>
          </a:ln>
        </p:spPr>
      </p:pic>
      <p:pic>
        <p:nvPicPr>
          <p:cNvPr id="98" name="Picture 9"/>
          <p:cNvPicPr/>
          <p:nvPr/>
        </p:nvPicPr>
        <p:blipFill>
          <a:blip r:embed="rId18"/>
          <a:srcRect b="23333"/>
          <a:stretch/>
        </p:blipFill>
        <p:spPr>
          <a:xfrm>
            <a:off x="8605800" y="6095880"/>
            <a:ext cx="993240" cy="761760"/>
          </a:xfrm>
          <a:prstGeom prst="rect">
            <a:avLst/>
          </a:prstGeom>
          <a:ln>
            <a:noFill/>
          </a:ln>
        </p:spPr>
      </p:pic>
      <p:sp>
        <p:nvSpPr>
          <p:cNvPr id="99" name="CustomShape 2"/>
          <p:cNvSpPr/>
          <p:nvPr/>
        </p:nvSpPr>
        <p:spPr>
          <a:xfrm>
            <a:off x="10437840" y="0"/>
            <a:ext cx="685440" cy="1142640"/>
          </a:xfrm>
          <a:prstGeom prst="rect">
            <a:avLst/>
          </a:prstGeom>
          <a:solidFill>
            <a:schemeClr val="accent1"/>
          </a:soli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00" name="PlaceHolder 3"/>
          <p:cNvSpPr>
            <a:spLocks noGrp="1"/>
          </p:cNvSpPr>
          <p:nvPr>
            <p:ph type="title"/>
          </p:nvPr>
        </p:nvSpPr>
        <p:spPr>
          <a:xfrm>
            <a:off x="646200" y="452880"/>
            <a:ext cx="9404280" cy="1400040"/>
          </a:xfrm>
          <a:prstGeom prst="rect">
            <a:avLst/>
          </a:prstGeom>
        </p:spPr>
        <p:txBody>
          <a:bodyPr/>
          <a:lstStyle/>
          <a:p>
            <a:pPr>
              <a:lnSpc>
                <a:spcPct val="100000"/>
              </a:lnSpc>
            </a:pPr>
            <a:r>
              <a:rPr lang="en-US" sz="4200" b="0" strike="noStrike" spc="-1">
                <a:solidFill>
                  <a:srgbClr val="EBEBEB"/>
                </a:solidFill>
                <a:latin typeface="Century Gothic"/>
              </a:rPr>
              <a:t>Haga clic para modificar el estilo de título del patrón</a:t>
            </a:r>
            <a:endParaRPr lang="en-US" sz="4200" b="0" strike="noStrike" spc="-1">
              <a:solidFill>
                <a:srgbClr val="FFFFFF"/>
              </a:solidFill>
              <a:latin typeface="Century Gothic"/>
            </a:endParaRPr>
          </a:p>
        </p:txBody>
      </p:sp>
      <p:sp>
        <p:nvSpPr>
          <p:cNvPr id="101" name="PlaceHolder 4"/>
          <p:cNvSpPr>
            <a:spLocks noGrp="1"/>
          </p:cNvSpPr>
          <p:nvPr>
            <p:ph type="body"/>
          </p:nvPr>
        </p:nvSpPr>
        <p:spPr>
          <a:xfrm>
            <a:off x="1103400" y="2053080"/>
            <a:ext cx="8946360" cy="4195080"/>
          </a:xfrm>
          <a:prstGeom prst="rect">
            <a:avLst/>
          </a:prstGeom>
        </p:spPr>
        <p:txBody>
          <a:bodyPr/>
          <a:lstStyle/>
          <a:p>
            <a:pPr marL="343080" indent="-342720">
              <a:lnSpc>
                <a:spcPct val="100000"/>
              </a:lnSpc>
              <a:spcBef>
                <a:spcPts val="1001"/>
              </a:spcBef>
              <a:buClr>
                <a:srgbClr val="8AD0D6"/>
              </a:buClr>
              <a:buSzPct val="80000"/>
              <a:buFont typeface="Wingdings 3" charset="2"/>
              <a:buChar char=""/>
            </a:pPr>
            <a:r>
              <a:rPr lang="en-US" sz="2000" b="0" strike="noStrike" spc="-1">
                <a:solidFill>
                  <a:srgbClr val="FFFFFF"/>
                </a:solidFill>
                <a:latin typeface="Century Gothic"/>
              </a:rPr>
              <a:t>Haga clic para modificar los estilos de texto del patrón</a:t>
            </a:r>
          </a:p>
          <a:p>
            <a:pPr marL="743040" lvl="1" indent="-285480">
              <a:lnSpc>
                <a:spcPct val="100000"/>
              </a:lnSpc>
              <a:spcBef>
                <a:spcPts val="1001"/>
              </a:spcBef>
              <a:buClr>
                <a:srgbClr val="8AD0D6"/>
              </a:buClr>
              <a:buSzPct val="80000"/>
              <a:buFont typeface="Wingdings 3" charset="2"/>
              <a:buChar char=""/>
            </a:pPr>
            <a:r>
              <a:rPr lang="en-US" sz="1800" b="0" strike="noStrike" spc="-1">
                <a:solidFill>
                  <a:srgbClr val="FFFFFF"/>
                </a:solidFill>
                <a:latin typeface="Century Gothic"/>
              </a:rPr>
              <a:t>Segundo nivel</a:t>
            </a:r>
          </a:p>
          <a:p>
            <a:pPr marL="1143000" lvl="2" indent="-228240">
              <a:lnSpc>
                <a:spcPct val="100000"/>
              </a:lnSpc>
              <a:spcBef>
                <a:spcPts val="1001"/>
              </a:spcBef>
              <a:buClr>
                <a:srgbClr val="8AD0D6"/>
              </a:buClr>
              <a:buSzPct val="80000"/>
              <a:buFont typeface="Wingdings 3" charset="2"/>
              <a:buChar char=""/>
            </a:pPr>
            <a:r>
              <a:rPr lang="en-US" sz="1600" b="0" strike="noStrike" spc="-1">
                <a:solidFill>
                  <a:srgbClr val="FFFFFF"/>
                </a:solidFill>
                <a:latin typeface="Century Gothic"/>
              </a:rPr>
              <a:t>Tercer nivel</a:t>
            </a:r>
          </a:p>
          <a:p>
            <a:pPr marL="1600200" lvl="3" indent="-228240">
              <a:lnSpc>
                <a:spcPct val="100000"/>
              </a:lnSpc>
              <a:spcBef>
                <a:spcPts val="1001"/>
              </a:spcBef>
              <a:buClr>
                <a:srgbClr val="8AD0D6"/>
              </a:buClr>
              <a:buSzPct val="80000"/>
              <a:buFont typeface="Wingdings 3" charset="2"/>
              <a:buChar char=""/>
            </a:pPr>
            <a:r>
              <a:rPr lang="en-US" sz="1400" b="0" strike="noStrike" spc="-1">
                <a:solidFill>
                  <a:srgbClr val="FFFFFF"/>
                </a:solidFill>
                <a:latin typeface="Century Gothic"/>
              </a:rPr>
              <a:t>Cuarto nivel</a:t>
            </a:r>
          </a:p>
          <a:p>
            <a:pPr marL="2057400" lvl="4" indent="-228240">
              <a:lnSpc>
                <a:spcPct val="100000"/>
              </a:lnSpc>
              <a:spcBef>
                <a:spcPts val="1001"/>
              </a:spcBef>
              <a:buClr>
                <a:srgbClr val="8AD0D6"/>
              </a:buClr>
              <a:buSzPct val="80000"/>
              <a:buFont typeface="Wingdings 3" charset="2"/>
              <a:buChar char=""/>
            </a:pPr>
            <a:r>
              <a:rPr lang="en-US" sz="1400" b="0" strike="noStrike" spc="-1">
                <a:solidFill>
                  <a:srgbClr val="FFFFFF"/>
                </a:solidFill>
                <a:latin typeface="Century Gothic"/>
              </a:rPr>
              <a:t>Quinto nivel</a:t>
            </a:r>
          </a:p>
        </p:txBody>
      </p:sp>
      <p:sp>
        <p:nvSpPr>
          <p:cNvPr id="102" name="PlaceHolder 5"/>
          <p:cNvSpPr>
            <a:spLocks noGrp="1"/>
          </p:cNvSpPr>
          <p:nvPr>
            <p:ph type="dt"/>
          </p:nvPr>
        </p:nvSpPr>
        <p:spPr>
          <a:xfrm rot="5400000">
            <a:off x="10155600" y="1790640"/>
            <a:ext cx="990360" cy="304560"/>
          </a:xfrm>
          <a:prstGeom prst="rect">
            <a:avLst/>
          </a:prstGeom>
        </p:spPr>
        <p:txBody>
          <a:bodyPr/>
          <a:lstStyle/>
          <a:p>
            <a:pPr>
              <a:lnSpc>
                <a:spcPct val="100000"/>
              </a:lnSpc>
            </a:pPr>
            <a:fld id="{5219E9B0-9289-470D-94E0-9100719A74AC}" type="datetime">
              <a:rPr lang="es-AR" sz="1100" b="0" strike="noStrike" spc="-1">
                <a:solidFill>
                  <a:srgbClr val="FFFFFF"/>
                </a:solidFill>
                <a:latin typeface="Century Gothic"/>
              </a:rPr>
              <a:t>4/6/2020</a:t>
            </a:fld>
            <a:endParaRPr lang="es-AR" sz="1100" b="0" strike="noStrike" spc="-1">
              <a:latin typeface="Times New Roman"/>
            </a:endParaRPr>
          </a:p>
        </p:txBody>
      </p:sp>
      <p:sp>
        <p:nvSpPr>
          <p:cNvPr id="103" name="PlaceHolder 6"/>
          <p:cNvSpPr>
            <a:spLocks noGrp="1"/>
          </p:cNvSpPr>
          <p:nvPr>
            <p:ph type="ftr"/>
          </p:nvPr>
        </p:nvSpPr>
        <p:spPr>
          <a:xfrm rot="5400000">
            <a:off x="8951760" y="3225240"/>
            <a:ext cx="3859560" cy="304560"/>
          </a:xfrm>
          <a:prstGeom prst="rect">
            <a:avLst/>
          </a:prstGeom>
        </p:spPr>
        <p:txBody>
          <a:bodyPr anchor="b"/>
          <a:lstStyle/>
          <a:p>
            <a:endParaRPr lang="es-AR" sz="2400" b="0" strike="noStrike" spc="-1">
              <a:latin typeface="Times New Roman"/>
            </a:endParaRPr>
          </a:p>
        </p:txBody>
      </p:sp>
      <p:sp>
        <p:nvSpPr>
          <p:cNvPr id="104" name="PlaceHolder 7"/>
          <p:cNvSpPr>
            <a:spLocks noGrp="1"/>
          </p:cNvSpPr>
          <p:nvPr>
            <p:ph type="sldNum"/>
          </p:nvPr>
        </p:nvSpPr>
        <p:spPr>
          <a:xfrm>
            <a:off x="10352520" y="295560"/>
            <a:ext cx="837720" cy="767160"/>
          </a:xfrm>
          <a:prstGeom prst="rect">
            <a:avLst/>
          </a:prstGeom>
        </p:spPr>
        <p:txBody>
          <a:bodyPr anchor="b"/>
          <a:lstStyle/>
          <a:p>
            <a:pPr algn="ctr">
              <a:lnSpc>
                <a:spcPct val="100000"/>
              </a:lnSpc>
            </a:pPr>
            <a:fld id="{158B40A5-0650-45F3-8A6A-2A1D052AAC90}" type="slidenum">
              <a:rPr lang="es-AR" sz="2800" b="0" strike="noStrike" spc="-1">
                <a:solidFill>
                  <a:srgbClr val="FFFFFF"/>
                </a:solidFill>
                <a:latin typeface="Century Gothic"/>
              </a:rPr>
              <a:t>‹Nº›</a:t>
            </a:fld>
            <a:endParaRPr lang="es-AR" sz="2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n 3"/>
          <p:cNvPicPr/>
          <p:nvPr/>
        </p:nvPicPr>
        <p:blipFill>
          <a:blip r:embed="rId3"/>
          <a:stretch/>
        </p:blipFill>
        <p:spPr>
          <a:xfrm>
            <a:off x="2328840" y="595440"/>
            <a:ext cx="7534080" cy="5667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603720" y="304200"/>
            <a:ext cx="9404280" cy="847800"/>
          </a:xfrm>
          <a:prstGeom prst="rect">
            <a:avLst/>
          </a:prstGeom>
          <a:noFill/>
          <a:ln>
            <a:noFill/>
          </a:ln>
        </p:spPr>
        <p:txBody>
          <a:bodyPr/>
          <a:lstStyle/>
          <a:p>
            <a:pPr>
              <a:lnSpc>
                <a:spcPct val="100000"/>
              </a:lnSpc>
            </a:pPr>
            <a:r>
              <a:rPr lang="en-US" sz="4200" b="0" strike="noStrike" spc="-1">
                <a:solidFill>
                  <a:srgbClr val="EBEBEB"/>
                </a:solidFill>
                <a:latin typeface="Century Gothic"/>
              </a:rPr>
              <a:t>ARTROSCOPIA</a:t>
            </a:r>
            <a:endParaRPr lang="en-US" sz="4200" b="0" strike="noStrike" spc="-1">
              <a:solidFill>
                <a:srgbClr val="FFFFFF"/>
              </a:solidFill>
              <a:latin typeface="Century Gothic"/>
            </a:endParaRPr>
          </a:p>
        </p:txBody>
      </p:sp>
      <p:sp>
        <p:nvSpPr>
          <p:cNvPr id="173" name="TextShape 2"/>
          <p:cNvSpPr txBox="1"/>
          <p:nvPr/>
        </p:nvSpPr>
        <p:spPr>
          <a:xfrm>
            <a:off x="1133640" y="5253840"/>
            <a:ext cx="8946360" cy="1370160"/>
          </a:xfrm>
          <a:prstGeom prst="rect">
            <a:avLst/>
          </a:prstGeom>
          <a:noFill/>
          <a:ln>
            <a:noFill/>
          </a:ln>
        </p:spPr>
        <p:txBody>
          <a:bodyPr>
            <a:normAutofit fontScale="97500"/>
          </a:bodyPr>
          <a:lstStyle/>
          <a:p>
            <a:pPr algn="just">
              <a:lnSpc>
                <a:spcPct val="100000"/>
              </a:lnSpc>
              <a:spcBef>
                <a:spcPts val="1001"/>
              </a:spcBef>
            </a:pPr>
            <a:r>
              <a:rPr lang="en-US" sz="1400" b="0" strike="noStrike" spc="-1" dirty="0" err="1">
                <a:solidFill>
                  <a:srgbClr val="FFFFFF"/>
                </a:solidFill>
                <a:latin typeface="Tahoma"/>
                <a:ea typeface="Tahoma"/>
              </a:rPr>
              <a:t>Figura</a:t>
            </a:r>
            <a:r>
              <a:rPr lang="en-US" sz="1400" b="0" strike="noStrike" spc="-1" dirty="0">
                <a:solidFill>
                  <a:srgbClr val="FFFFFF"/>
                </a:solidFill>
                <a:latin typeface="Tahoma"/>
                <a:ea typeface="Tahoma"/>
              </a:rPr>
              <a:t> 2: </a:t>
            </a:r>
            <a:r>
              <a:rPr lang="en-US" sz="1400" b="0" strike="noStrike" spc="-1" dirty="0" err="1">
                <a:solidFill>
                  <a:srgbClr val="FFFFFF"/>
                </a:solidFill>
                <a:latin typeface="Tahoma"/>
                <a:ea typeface="Tahoma"/>
              </a:rPr>
              <a:t>Imágenes</a:t>
            </a:r>
            <a:r>
              <a:rPr lang="en-US" sz="1400" b="0" strike="noStrike" spc="-1" dirty="0">
                <a:solidFill>
                  <a:srgbClr val="FFFFFF"/>
                </a:solidFill>
                <a:latin typeface="Tahoma"/>
                <a:ea typeface="Tahoma"/>
              </a:rPr>
              <a:t> de una </a:t>
            </a:r>
            <a:r>
              <a:rPr lang="en-US" sz="1400" b="0" strike="noStrike" spc="-1" dirty="0" err="1">
                <a:solidFill>
                  <a:srgbClr val="FFFFFF"/>
                </a:solidFill>
                <a:latin typeface="Tahoma"/>
                <a:ea typeface="Tahoma"/>
              </a:rPr>
              <a:t>niña</a:t>
            </a:r>
            <a:r>
              <a:rPr lang="en-US" sz="1400" b="0" strike="noStrike" spc="-1" dirty="0">
                <a:solidFill>
                  <a:srgbClr val="FFFFFF"/>
                </a:solidFill>
                <a:latin typeface="Tahoma"/>
                <a:ea typeface="Tahoma"/>
              </a:rPr>
              <a:t> de 16 </a:t>
            </a:r>
            <a:r>
              <a:rPr lang="en-US" sz="1400" b="0" strike="noStrike" spc="-1" dirty="0" err="1">
                <a:solidFill>
                  <a:srgbClr val="FFFFFF"/>
                </a:solidFill>
                <a:latin typeface="Tahoma"/>
                <a:ea typeface="Tahoma"/>
              </a:rPr>
              <a:t>años</a:t>
            </a:r>
            <a:r>
              <a:rPr lang="en-US" sz="1400" b="0" strike="noStrike" spc="-1" dirty="0">
                <a:solidFill>
                  <a:srgbClr val="FFFFFF"/>
                </a:solidFill>
                <a:latin typeface="Tahoma"/>
                <a:ea typeface="Tahoma"/>
              </a:rPr>
              <a:t> con SAF </a:t>
            </a:r>
            <a:r>
              <a:rPr lang="en-US" sz="1400" b="0" strike="noStrike" spc="-1" dirty="0" err="1">
                <a:solidFill>
                  <a:srgbClr val="FFFFFF"/>
                </a:solidFill>
                <a:latin typeface="Tahoma"/>
                <a:ea typeface="Tahoma"/>
              </a:rPr>
              <a:t>tipo</a:t>
            </a:r>
            <a:r>
              <a:rPr lang="en-US" sz="1400" b="0" strike="noStrike" spc="-1" dirty="0">
                <a:solidFill>
                  <a:srgbClr val="FFFFFF"/>
                </a:solidFill>
                <a:latin typeface="Tahoma"/>
                <a:ea typeface="Tahoma"/>
              </a:rPr>
              <a:t> 1 (</a:t>
            </a:r>
            <a:r>
              <a:rPr lang="en-US" sz="1400" b="0" strike="noStrike" spc="-1" dirty="0" err="1">
                <a:solidFill>
                  <a:srgbClr val="FFFFFF"/>
                </a:solidFill>
                <a:latin typeface="Tahoma"/>
                <a:ea typeface="Tahoma"/>
              </a:rPr>
              <a:t>flecha</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blanca</a:t>
            </a:r>
            <a:r>
              <a:rPr lang="en-US" sz="1400" b="0" strike="noStrike" spc="-1" dirty="0">
                <a:solidFill>
                  <a:srgbClr val="FFFFFF"/>
                </a:solidFill>
                <a:latin typeface="Tahoma"/>
                <a:ea typeface="Tahoma"/>
              </a:rPr>
              <a:t>) del </a:t>
            </a:r>
            <a:r>
              <a:rPr lang="en-US" sz="1400" b="0" strike="noStrike" spc="-1" dirty="0" err="1">
                <a:solidFill>
                  <a:srgbClr val="FFFFFF"/>
                </a:solidFill>
                <a:latin typeface="Tahoma"/>
                <a:ea typeface="Tahoma"/>
              </a:rPr>
              <a:t>acetábulo</a:t>
            </a:r>
            <a:r>
              <a:rPr lang="en-US" sz="1400" b="0" strike="noStrike" spc="-1" dirty="0">
                <a:solidFill>
                  <a:srgbClr val="FFFFFF"/>
                </a:solidFill>
                <a:latin typeface="Tahoma"/>
                <a:ea typeface="Tahoma"/>
              </a:rPr>
              <a:t> derecho. El material de </a:t>
            </a:r>
            <a:r>
              <a:rPr lang="en-US" sz="1400" b="0" strike="noStrike" spc="-1" dirty="0" err="1">
                <a:solidFill>
                  <a:srgbClr val="FFFFFF"/>
                </a:solidFill>
                <a:latin typeface="Tahoma"/>
                <a:ea typeface="Tahoma"/>
              </a:rPr>
              <a:t>contraste</a:t>
            </a:r>
            <a:r>
              <a:rPr lang="en-US" sz="1400" b="0" strike="noStrike" spc="-1" dirty="0">
                <a:solidFill>
                  <a:srgbClr val="FFFFFF"/>
                </a:solidFill>
                <a:latin typeface="Tahoma"/>
                <a:ea typeface="Tahoma"/>
              </a:rPr>
              <a:t> es visible </a:t>
            </a:r>
            <a:r>
              <a:rPr lang="en-US" sz="1400" b="0" strike="noStrike" spc="-1" dirty="0" err="1">
                <a:solidFill>
                  <a:srgbClr val="FFFFFF"/>
                </a:solidFill>
                <a:latin typeface="Tahoma"/>
                <a:ea typeface="Tahoma"/>
              </a:rPr>
              <a:t>en</a:t>
            </a:r>
            <a:r>
              <a:rPr lang="en-US" sz="1400" b="0" strike="noStrike" spc="-1" dirty="0">
                <a:solidFill>
                  <a:srgbClr val="FFFFFF"/>
                </a:solidFill>
                <a:latin typeface="Tahoma"/>
                <a:ea typeface="Tahoma"/>
              </a:rPr>
              <a:t> el SAF. La </a:t>
            </a:r>
            <a:r>
              <a:rPr lang="en-US" sz="1400" b="0" strike="noStrike" spc="-1" dirty="0" err="1">
                <a:solidFill>
                  <a:srgbClr val="FFFFFF"/>
                </a:solidFill>
                <a:latin typeface="Tahoma"/>
                <a:ea typeface="Tahoma"/>
              </a:rPr>
              <a:t>radiografía</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también</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demuestra</a:t>
            </a:r>
            <a:r>
              <a:rPr lang="en-US" sz="1400" b="0" strike="noStrike" spc="-1" dirty="0">
                <a:solidFill>
                  <a:srgbClr val="FFFFFF"/>
                </a:solidFill>
                <a:latin typeface="Tahoma"/>
                <a:ea typeface="Tahoma"/>
              </a:rPr>
              <a:t> el SAF. La imagen de la </a:t>
            </a:r>
            <a:r>
              <a:rPr lang="en-US" sz="1400" b="0" strike="noStrike" spc="-1" dirty="0" err="1">
                <a:solidFill>
                  <a:srgbClr val="FFFFFF"/>
                </a:solidFill>
                <a:latin typeface="Tahoma"/>
                <a:ea typeface="Tahoma"/>
              </a:rPr>
              <a:t>artroscopia</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muestra</a:t>
            </a:r>
            <a:r>
              <a:rPr lang="en-US" sz="1400" b="0" strike="noStrike" spc="-1" dirty="0">
                <a:solidFill>
                  <a:srgbClr val="FFFFFF"/>
                </a:solidFill>
                <a:latin typeface="Tahoma"/>
                <a:ea typeface="Tahoma"/>
              </a:rPr>
              <a:t> el SAF </a:t>
            </a:r>
            <a:r>
              <a:rPr lang="en-US" sz="1400" b="0" strike="noStrike" spc="-1" dirty="0" err="1">
                <a:solidFill>
                  <a:srgbClr val="FFFFFF"/>
                </a:solidFill>
                <a:latin typeface="Tahoma"/>
                <a:ea typeface="Tahoma"/>
              </a:rPr>
              <a:t>como</a:t>
            </a:r>
            <a:r>
              <a:rPr lang="en-US" sz="1400" b="0" strike="noStrike" spc="-1" dirty="0">
                <a:solidFill>
                  <a:srgbClr val="FFFFFF"/>
                </a:solidFill>
                <a:latin typeface="Tahoma"/>
                <a:ea typeface="Tahoma"/>
              </a:rPr>
              <a:t> un </a:t>
            </a:r>
            <a:r>
              <a:rPr lang="en-US" sz="1400" b="0" strike="noStrike" spc="-1" dirty="0" err="1">
                <a:solidFill>
                  <a:srgbClr val="FFFFFF"/>
                </a:solidFill>
                <a:latin typeface="Tahoma"/>
                <a:ea typeface="Tahoma"/>
              </a:rPr>
              <a:t>surco</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en</a:t>
            </a:r>
            <a:r>
              <a:rPr lang="en-US" sz="1400" b="0" strike="noStrike" spc="-1" dirty="0">
                <a:solidFill>
                  <a:srgbClr val="FFFFFF"/>
                </a:solidFill>
                <a:latin typeface="Tahoma"/>
                <a:ea typeface="Tahoma"/>
              </a:rPr>
              <a:t> forma de </a:t>
            </a:r>
            <a:r>
              <a:rPr lang="en-US" sz="1400" b="0" strike="noStrike" spc="-1" dirty="0" err="1">
                <a:solidFill>
                  <a:srgbClr val="FFFFFF"/>
                </a:solidFill>
                <a:latin typeface="Tahoma"/>
                <a:ea typeface="Tahoma"/>
              </a:rPr>
              <a:t>hendidura</a:t>
            </a:r>
            <a:r>
              <a:rPr lang="en-US" sz="1400" b="0" strike="noStrike" spc="-1" dirty="0">
                <a:solidFill>
                  <a:srgbClr val="FFFFFF"/>
                </a:solidFill>
                <a:latin typeface="Tahoma"/>
                <a:ea typeface="Tahoma"/>
              </a:rPr>
              <a:t> sin </a:t>
            </a:r>
            <a:r>
              <a:rPr lang="en-US" sz="1400" b="0" strike="noStrike" spc="-1" dirty="0" err="1">
                <a:solidFill>
                  <a:srgbClr val="FFFFFF"/>
                </a:solidFill>
                <a:latin typeface="Tahoma"/>
                <a:ea typeface="Tahoma"/>
              </a:rPr>
              <a:t>evidencia</a:t>
            </a:r>
            <a:r>
              <a:rPr lang="en-US" sz="1400" b="0" strike="noStrike" spc="-1" dirty="0">
                <a:solidFill>
                  <a:srgbClr val="FFFFFF"/>
                </a:solidFill>
                <a:latin typeface="Tahoma"/>
                <a:ea typeface="Tahoma"/>
              </a:rPr>
              <a:t> de </a:t>
            </a:r>
            <a:r>
              <a:rPr lang="en-US" sz="1400" b="0" strike="noStrike" spc="-1" dirty="0" err="1">
                <a:solidFill>
                  <a:srgbClr val="FFFFFF"/>
                </a:solidFill>
                <a:latin typeface="Tahoma"/>
                <a:ea typeface="Tahoma"/>
              </a:rPr>
              <a:t>enfermedad</a:t>
            </a:r>
            <a:r>
              <a:rPr lang="en-US" sz="1400" b="0" strike="noStrike" spc="-1" dirty="0">
                <a:solidFill>
                  <a:srgbClr val="FFFFFF"/>
                </a:solidFill>
                <a:latin typeface="Tahoma"/>
                <a:ea typeface="Tahoma"/>
              </a:rPr>
              <a:t> o trauma de </a:t>
            </a:r>
            <a:r>
              <a:rPr lang="en-US" sz="1400" b="0" strike="noStrike" spc="-1" dirty="0" err="1">
                <a:solidFill>
                  <a:srgbClr val="FFFFFF"/>
                </a:solidFill>
                <a:latin typeface="Tahoma"/>
                <a:ea typeface="Tahoma"/>
              </a:rPr>
              <a:t>cartílago</a:t>
            </a:r>
            <a:r>
              <a:rPr lang="en-US" sz="1400" b="0" strike="noStrike" spc="-1" dirty="0">
                <a:solidFill>
                  <a:srgbClr val="FFFFFF"/>
                </a:solidFill>
                <a:latin typeface="Tahoma"/>
                <a:ea typeface="Tahoma"/>
              </a:rPr>
              <a:t>. La </a:t>
            </a:r>
            <a:r>
              <a:rPr lang="en-US" sz="1400" b="0" strike="noStrike" spc="-1" dirty="0" err="1">
                <a:solidFill>
                  <a:srgbClr val="FFFFFF"/>
                </a:solidFill>
                <a:latin typeface="Tahoma"/>
                <a:ea typeface="Tahoma"/>
              </a:rPr>
              <a:t>muesca</a:t>
            </a:r>
            <a:r>
              <a:rPr lang="en-US" sz="1400" b="0" strike="noStrike" spc="-1" dirty="0">
                <a:solidFill>
                  <a:srgbClr val="FFFFFF"/>
                </a:solidFill>
                <a:latin typeface="Tahoma"/>
                <a:ea typeface="Tahoma"/>
              </a:rPr>
              <a:t> acetabular (</a:t>
            </a:r>
            <a:r>
              <a:rPr lang="en-US" sz="1400" b="0" strike="noStrike" spc="-1" dirty="0" err="1">
                <a:solidFill>
                  <a:srgbClr val="FFFFFF"/>
                </a:solidFill>
                <a:latin typeface="Tahoma"/>
                <a:ea typeface="Tahoma"/>
              </a:rPr>
              <a:t>flecha</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negra</a:t>
            </a:r>
            <a:r>
              <a:rPr lang="en-US" sz="1400" b="0" strike="noStrike" spc="-1" dirty="0">
                <a:solidFill>
                  <a:srgbClr val="FFFFFF"/>
                </a:solidFill>
                <a:latin typeface="Tahoma"/>
                <a:ea typeface="Tahoma"/>
              </a:rPr>
              <a:t>), que </a:t>
            </a:r>
            <a:r>
              <a:rPr lang="en-US" sz="1400" b="0" strike="noStrike" spc="-1" dirty="0" err="1">
                <a:solidFill>
                  <a:srgbClr val="FFFFFF"/>
                </a:solidFill>
                <a:latin typeface="Tahoma"/>
                <a:ea typeface="Tahoma"/>
              </a:rPr>
              <a:t>tiene</a:t>
            </a:r>
            <a:r>
              <a:rPr lang="en-US" sz="1400" b="0" strike="noStrike" spc="-1" dirty="0">
                <a:solidFill>
                  <a:srgbClr val="FFFFFF"/>
                </a:solidFill>
                <a:latin typeface="Tahoma"/>
                <a:ea typeface="Tahoma"/>
              </a:rPr>
              <a:t> una </a:t>
            </a:r>
            <a:r>
              <a:rPr lang="en-US" sz="1400" b="0" strike="noStrike" spc="-1" dirty="0" err="1">
                <a:solidFill>
                  <a:srgbClr val="FFFFFF"/>
                </a:solidFill>
                <a:latin typeface="Tahoma"/>
                <a:ea typeface="Tahoma"/>
              </a:rPr>
              <a:t>configuración</a:t>
            </a:r>
            <a:r>
              <a:rPr lang="en-US" sz="1400" b="0" strike="noStrike" spc="-1" dirty="0">
                <a:solidFill>
                  <a:srgbClr val="FFFFFF"/>
                </a:solidFill>
                <a:latin typeface="Tahoma"/>
                <a:ea typeface="Tahoma"/>
              </a:rPr>
              <a:t> de </a:t>
            </a:r>
            <a:r>
              <a:rPr lang="en-US" sz="1400" b="0" strike="noStrike" spc="-1" dirty="0" err="1">
                <a:solidFill>
                  <a:srgbClr val="FFFFFF"/>
                </a:solidFill>
                <a:latin typeface="Tahoma"/>
                <a:ea typeface="Tahoma"/>
              </a:rPr>
              <a:t>ojo</a:t>
            </a:r>
            <a:r>
              <a:rPr lang="en-US" sz="1400" b="0" strike="noStrike" spc="-1" dirty="0">
                <a:solidFill>
                  <a:srgbClr val="FFFFFF"/>
                </a:solidFill>
                <a:latin typeface="Tahoma"/>
                <a:ea typeface="Tahoma"/>
              </a:rPr>
              <a:t> de </a:t>
            </a:r>
            <a:r>
              <a:rPr lang="en-US" sz="1400" b="0" strike="noStrike" spc="-1" dirty="0" err="1">
                <a:solidFill>
                  <a:srgbClr val="FFFFFF"/>
                </a:solidFill>
                <a:latin typeface="Tahoma"/>
                <a:ea typeface="Tahoma"/>
              </a:rPr>
              <a:t>cerradura</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en</a:t>
            </a:r>
            <a:r>
              <a:rPr lang="en-US" sz="1400" b="0" strike="noStrike" spc="-1" dirty="0">
                <a:solidFill>
                  <a:srgbClr val="FFFFFF"/>
                </a:solidFill>
                <a:latin typeface="Tahoma"/>
                <a:ea typeface="Tahoma"/>
              </a:rPr>
              <a:t> la </a:t>
            </a:r>
            <a:r>
              <a:rPr lang="en-US" sz="1400" b="0" strike="noStrike" spc="-1" dirty="0" err="1">
                <a:solidFill>
                  <a:srgbClr val="FFFFFF"/>
                </a:solidFill>
                <a:latin typeface="Tahoma"/>
                <a:ea typeface="Tahoma"/>
              </a:rPr>
              <a:t>artroscopia</a:t>
            </a:r>
            <a:r>
              <a:rPr lang="en-US" sz="1400" b="0" strike="noStrike" spc="-1" dirty="0">
                <a:solidFill>
                  <a:srgbClr val="FFFFFF"/>
                </a:solidFill>
                <a:latin typeface="Tahoma"/>
                <a:ea typeface="Tahoma"/>
              </a:rPr>
              <a:t>, se </a:t>
            </a:r>
            <a:r>
              <a:rPr lang="en-US" sz="1400" b="0" strike="noStrike" spc="-1" dirty="0" err="1">
                <a:solidFill>
                  <a:srgbClr val="FFFFFF"/>
                </a:solidFill>
                <a:latin typeface="Tahoma"/>
                <a:ea typeface="Tahoma"/>
              </a:rPr>
              <a:t>encuentra</a:t>
            </a:r>
            <a:r>
              <a:rPr lang="en-US" sz="1400" b="0" strike="noStrike" spc="-1" dirty="0">
                <a:solidFill>
                  <a:srgbClr val="FFFFFF"/>
                </a:solidFill>
                <a:latin typeface="Tahoma"/>
                <a:ea typeface="Tahoma"/>
              </a:rPr>
              <a:t> medial al SAF.</a:t>
            </a:r>
            <a:endParaRPr lang="en-US" sz="1400" b="0" strike="noStrike" spc="-1" dirty="0">
              <a:solidFill>
                <a:srgbClr val="FFFFFF"/>
              </a:solidFill>
              <a:latin typeface="Century Gothic"/>
            </a:endParaRPr>
          </a:p>
        </p:txBody>
      </p:sp>
      <p:pic>
        <p:nvPicPr>
          <p:cNvPr id="174" name="Imagen 173"/>
          <p:cNvPicPr/>
          <p:nvPr/>
        </p:nvPicPr>
        <p:blipFill>
          <a:blip r:embed="rId2"/>
          <a:stretch/>
        </p:blipFill>
        <p:spPr>
          <a:xfrm>
            <a:off x="1807200" y="1440000"/>
            <a:ext cx="3448800" cy="3448800"/>
          </a:xfrm>
          <a:prstGeom prst="rect">
            <a:avLst/>
          </a:prstGeom>
          <a:ln>
            <a:noFill/>
          </a:ln>
        </p:spPr>
      </p:pic>
      <p:pic>
        <p:nvPicPr>
          <p:cNvPr id="175" name="Imagen 174"/>
          <p:cNvPicPr/>
          <p:nvPr/>
        </p:nvPicPr>
        <p:blipFill>
          <a:blip r:embed="rId3"/>
          <a:stretch/>
        </p:blipFill>
        <p:spPr>
          <a:xfrm>
            <a:off x="5904000" y="1440000"/>
            <a:ext cx="3384000" cy="3384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645120" y="285120"/>
            <a:ext cx="9404280" cy="847800"/>
          </a:xfrm>
          <a:prstGeom prst="rect">
            <a:avLst/>
          </a:prstGeom>
          <a:noFill/>
          <a:ln>
            <a:noFill/>
          </a:ln>
        </p:spPr>
        <p:txBody>
          <a:bodyPr/>
          <a:lstStyle/>
          <a:p>
            <a:pPr>
              <a:lnSpc>
                <a:spcPct val="100000"/>
              </a:lnSpc>
            </a:pPr>
            <a:r>
              <a:rPr lang="en-US" sz="4200" b="0" strike="noStrike" spc="-1">
                <a:solidFill>
                  <a:srgbClr val="EBEBEB"/>
                </a:solidFill>
                <a:latin typeface="Century Gothic"/>
              </a:rPr>
              <a:t>DISCUSION</a:t>
            </a:r>
            <a:endParaRPr lang="en-US" sz="4200" b="0" strike="noStrike" spc="-1">
              <a:solidFill>
                <a:srgbClr val="FFFFFF"/>
              </a:solidFill>
              <a:latin typeface="Century Gothic"/>
            </a:endParaRPr>
          </a:p>
        </p:txBody>
      </p:sp>
      <p:sp>
        <p:nvSpPr>
          <p:cNvPr id="177" name="TextShape 2"/>
          <p:cNvSpPr txBox="1"/>
          <p:nvPr/>
        </p:nvSpPr>
        <p:spPr>
          <a:xfrm>
            <a:off x="1103400" y="1653840"/>
            <a:ext cx="8946360" cy="4195080"/>
          </a:xfrm>
          <a:prstGeom prst="rect">
            <a:avLst/>
          </a:prstGeom>
          <a:noFill/>
          <a:ln>
            <a:noFill/>
          </a:ln>
        </p:spPr>
        <p:txBody>
          <a:bodyPr>
            <a:normAutofit fontScale="69000" lnSpcReduction="10000"/>
          </a:bodyPr>
          <a:lstStyle/>
          <a:p>
            <a:pPr algn="just">
              <a:lnSpc>
                <a:spcPct val="100000"/>
              </a:lnSpc>
              <a:spcBef>
                <a:spcPts val="1001"/>
              </a:spcBef>
            </a:pP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Se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puede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especular</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que el SAF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representa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un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remanente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desarrollo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cartílago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triradiado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Sin embargo,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ubicación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la SAF no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corresponde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anatomía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fisis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entre el pubis, 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ilion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y 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isquion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Por lo tanto, el SAF no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puede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explicarse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como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un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remanente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cartílago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trirradiado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a:t>
            </a:r>
          </a:p>
          <a:p>
            <a:pPr algn="just">
              <a:lnSpc>
                <a:spcPct val="100000"/>
              </a:lnSpc>
              <a:spcBef>
                <a:spcPts val="1001"/>
              </a:spcBef>
            </a:pPr>
            <a:endPar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1001"/>
              </a:spcBef>
            </a:pP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El SAF debe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diferenciarse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osteocondritis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disecante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y las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lesiones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osteocondrales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articulación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cadera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osteocondritis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disecante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una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superficie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cartílago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cóncava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como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acetábulo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es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extremadamente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rara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( 16 ).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osteocondritis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disecante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cadera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con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frecuencia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se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asocia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con edema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médula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ósea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perifocal o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antecedentes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enfermedad</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Legg-</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Calvé</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-Perthes,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luxación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traumática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o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cirugía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( 17 - 24 ). No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observamos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edema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médula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ósea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área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la SAF,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reacción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esclerótica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perifocal o un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fragmento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desprendido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o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cuerpos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sueltos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nuestros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pacientes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con SAF.</a:t>
            </a:r>
          </a:p>
          <a:p>
            <a:pPr algn="just">
              <a:lnSpc>
                <a:spcPct val="100000"/>
              </a:lnSpc>
              <a:spcBef>
                <a:spcPts val="1001"/>
              </a:spcBef>
            </a:pPr>
            <a:endPar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1001"/>
              </a:spcBef>
            </a:pP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resumen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alta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frecuencia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SAF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los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artrogramas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MR,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ausencia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reacciones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subcondrales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y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ausencia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defectos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cartílago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artroscopia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implican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que el SAF del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acetábulo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representa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una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variante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p>
          <a:p>
            <a:pPr algn="just">
              <a:lnSpc>
                <a:spcPct val="100000"/>
              </a:lnSpc>
              <a:spcBef>
                <a:spcPts val="1001"/>
              </a:spcBef>
            </a:pPr>
            <a:endPar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1001"/>
              </a:spcBef>
            </a:pP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SAF no debe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interpretarse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como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un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defecto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cartílago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o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como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una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lesión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osteocondral</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artrografía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por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resonancia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magnética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medida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que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artroscopia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cadera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se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vuelve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más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común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será</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cada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vez</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más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importante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tener</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cuenta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esto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645120" y="285120"/>
            <a:ext cx="9404280" cy="847800"/>
          </a:xfrm>
          <a:prstGeom prst="rect">
            <a:avLst/>
          </a:prstGeom>
          <a:noFill/>
          <a:ln>
            <a:noFill/>
          </a:ln>
        </p:spPr>
        <p:txBody>
          <a:bodyPr/>
          <a:lstStyle/>
          <a:p>
            <a:pPr>
              <a:lnSpc>
                <a:spcPct val="100000"/>
              </a:lnSpc>
            </a:pPr>
            <a:r>
              <a:rPr lang="en-US" sz="4200" b="0" strike="noStrike" spc="-1">
                <a:solidFill>
                  <a:srgbClr val="EBEBEB"/>
                </a:solidFill>
                <a:latin typeface="Century Gothic"/>
              </a:rPr>
              <a:t>Introducción</a:t>
            </a:r>
            <a:endParaRPr lang="en-US" sz="4200" b="0" strike="noStrike" spc="-1">
              <a:solidFill>
                <a:srgbClr val="FFFFFF"/>
              </a:solidFill>
              <a:latin typeface="Century Gothic"/>
            </a:endParaRPr>
          </a:p>
        </p:txBody>
      </p:sp>
      <p:sp>
        <p:nvSpPr>
          <p:cNvPr id="149" name="TextShape 2"/>
          <p:cNvSpPr txBox="1"/>
          <p:nvPr/>
        </p:nvSpPr>
        <p:spPr>
          <a:xfrm>
            <a:off x="1103400" y="1653840"/>
            <a:ext cx="8946360" cy="4195080"/>
          </a:xfrm>
          <a:prstGeom prst="rect">
            <a:avLst/>
          </a:prstGeom>
          <a:noFill/>
          <a:ln>
            <a:noFill/>
          </a:ln>
        </p:spPr>
        <p:txBody>
          <a:bodyPr/>
          <a:lstStyle/>
          <a:p>
            <a:pPr marL="343080" indent="-342720" algn="just">
              <a:lnSpc>
                <a:spcPct val="100000"/>
              </a:lnSpc>
              <a:spcBef>
                <a:spcPts val="1001"/>
              </a:spcBef>
              <a:buClr>
                <a:srgbClr val="8AD0D6"/>
              </a:buClr>
              <a:buSzPct val="80000"/>
              <a:buFont typeface="Wingdings 3" charset="2"/>
              <a:buChar char=""/>
            </a:pP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Con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popularidad</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actual del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diagnóstico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pinzamiento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femoroacetabular</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se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realiza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un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tratamiento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diferente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dependiendo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presencia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defectos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cartílago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sustanciales</a:t>
            </a:r>
            <a:endPar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1001"/>
              </a:spcBef>
            </a:pPr>
            <a:endPar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343080" indent="-342720" algn="just">
              <a:lnSpc>
                <a:spcPct val="100000"/>
              </a:lnSpc>
              <a:spcBef>
                <a:spcPts val="1001"/>
              </a:spcBef>
              <a:buClr>
                <a:srgbClr val="8AD0D6"/>
              </a:buClr>
              <a:buSzPct val="80000"/>
              <a:buFont typeface="Wingdings 3" charset="2"/>
              <a:buChar char=""/>
            </a:pP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Variantes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techo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acetabular,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como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pliegue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estrellado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muesca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acetabular superior, y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fosa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supraacetabular (SAF), se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han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descrito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como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imitadores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los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defectos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cartílago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acetabular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645120" y="285120"/>
            <a:ext cx="9404280" cy="847800"/>
          </a:xfrm>
          <a:prstGeom prst="rect">
            <a:avLst/>
          </a:prstGeom>
          <a:noFill/>
          <a:ln>
            <a:noFill/>
          </a:ln>
        </p:spPr>
        <p:txBody>
          <a:bodyPr/>
          <a:lstStyle/>
          <a:p>
            <a:pPr>
              <a:lnSpc>
                <a:spcPct val="100000"/>
              </a:lnSpc>
            </a:pPr>
            <a:r>
              <a:rPr lang="en-US" sz="4200" b="0" strike="noStrike" spc="-1">
                <a:solidFill>
                  <a:srgbClr val="EBEBEB"/>
                </a:solidFill>
                <a:latin typeface="Century Gothic"/>
              </a:rPr>
              <a:t>Materiales y métodos</a:t>
            </a:r>
            <a:endParaRPr lang="en-US" sz="4200" b="0" strike="noStrike" spc="-1">
              <a:solidFill>
                <a:srgbClr val="FFFFFF"/>
              </a:solidFill>
              <a:latin typeface="Century Gothic"/>
            </a:endParaRPr>
          </a:p>
        </p:txBody>
      </p:sp>
      <p:sp>
        <p:nvSpPr>
          <p:cNvPr id="151" name="TextShape 2"/>
          <p:cNvSpPr txBox="1"/>
          <p:nvPr/>
        </p:nvSpPr>
        <p:spPr>
          <a:xfrm>
            <a:off x="1103400" y="1653840"/>
            <a:ext cx="8946360" cy="4195080"/>
          </a:xfrm>
          <a:prstGeom prst="rect">
            <a:avLst/>
          </a:prstGeom>
          <a:noFill/>
          <a:ln>
            <a:noFill/>
          </a:ln>
        </p:spPr>
        <p:txBody>
          <a:bodyPr>
            <a:normAutofit fontScale="87500" lnSpcReduction="10000"/>
          </a:bodyPr>
          <a:lstStyle/>
          <a:p>
            <a:pPr marL="343080" indent="-342720" algn="just">
              <a:lnSpc>
                <a:spcPct val="100000"/>
              </a:lnSpc>
              <a:spcBef>
                <a:spcPts val="1001"/>
              </a:spcBef>
              <a:buClr>
                <a:srgbClr val="8AD0D6"/>
              </a:buClr>
              <a:buSzPct val="80000"/>
              <a:buFont typeface="Wingdings 3" charset="2"/>
              <a:buChar char=""/>
            </a:pP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Se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incluyeron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nuestro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estudio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1002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artrogramas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cadera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514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articulaciones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cadera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pacientes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femeninos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488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articulaciones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cadera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pacientes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masculinos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obtenidos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923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pacientes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Se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adquirieron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imágenes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524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articulaciones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femoroacetabulares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derechas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y 478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izquierdas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edad</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media del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paciente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fue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38,2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años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a:t>
            </a:r>
          </a:p>
          <a:p>
            <a:pPr marL="343080" indent="-342720" algn="just">
              <a:lnSpc>
                <a:spcPct val="100000"/>
              </a:lnSpc>
              <a:spcBef>
                <a:spcPts val="1001"/>
              </a:spcBef>
              <a:buClr>
                <a:srgbClr val="8AD0D6"/>
              </a:buClr>
              <a:buSzPct val="80000"/>
              <a:buFont typeface="Wingdings 3" charset="2"/>
              <a:buChar char=""/>
            </a:pPr>
            <a:endPar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343080" indent="-342720" algn="just">
              <a:lnSpc>
                <a:spcPct val="100000"/>
              </a:lnSpc>
              <a:spcBef>
                <a:spcPts val="1001"/>
              </a:spcBef>
              <a:buClr>
                <a:srgbClr val="8AD0D6"/>
              </a:buClr>
              <a:buSzPct val="80000"/>
              <a:buFont typeface="Wingdings 3" charset="2"/>
              <a:buChar char=""/>
            </a:pP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Protocolo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MRI 1,5 o 3T,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inyección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intraarticular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guiada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fluoroscópicamente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1 ml de un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anestésico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local, 1 ml de un material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contraste</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yodado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y 8–12 ml de una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solución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dimeglumina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gadopentetato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2 mmol/L (TRAE 7ML LA AMPOLLA)</a:t>
            </a:r>
          </a:p>
          <a:p>
            <a:pPr marL="343080" indent="-342720" algn="just">
              <a:lnSpc>
                <a:spcPct val="100000"/>
              </a:lnSpc>
              <a:spcBef>
                <a:spcPts val="1001"/>
              </a:spcBef>
              <a:buClr>
                <a:srgbClr val="8AD0D6"/>
              </a:buClr>
              <a:buSzPct val="80000"/>
              <a:buFont typeface="Wingdings 3" charset="2"/>
              <a:buChar char=""/>
            </a:pPr>
            <a:endPar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marL="343080" indent="-342720" algn="just">
              <a:lnSpc>
                <a:spcPct val="100000"/>
              </a:lnSpc>
              <a:spcBef>
                <a:spcPts val="1001"/>
              </a:spcBef>
              <a:buClr>
                <a:srgbClr val="8AD0D6"/>
              </a:buClr>
              <a:buSzPct val="80000"/>
              <a:buFont typeface="Wingdings 3" charset="2"/>
              <a:buChar char=""/>
            </a:pP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La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artrografía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por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resonancia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magnética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se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realizó</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con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secuencias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coronal y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sagital</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spin-echo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rápido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(SE)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ponderado</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en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T1, una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secuencia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coronal con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supresión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grasa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una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secuencia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sagital</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tridimensional y una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secuencia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rápida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sagital</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con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supresión</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de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grasa</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Nosotros</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Coronal, </a:t>
            </a:r>
            <a:r>
              <a:rPr lang="en-US" sz="2000" b="0" strike="noStrike" spc="-1" dirty="0" err="1">
                <a:solidFill>
                  <a:srgbClr val="FFFFFF"/>
                </a:solidFill>
                <a:latin typeface="Tahoma" panose="020B0604030504040204" pitchFamily="34" charset="0"/>
                <a:ea typeface="Tahoma" panose="020B0604030504040204" pitchFamily="34" charset="0"/>
                <a:cs typeface="Tahoma" panose="020B0604030504040204" pitchFamily="34" charset="0"/>
              </a:rPr>
              <a:t>sagital</a:t>
            </a:r>
            <a:r>
              <a:rPr lang="en-US" sz="2000" b="0" strike="noStrike" spc="-1" dirty="0">
                <a:solidFill>
                  <a:srgbClr val="FFFFFF"/>
                </a:solidFill>
                <a:latin typeface="Tahoma" panose="020B0604030504040204" pitchFamily="34" charset="0"/>
                <a:ea typeface="Tahoma" panose="020B0604030504040204" pitchFamily="34" charset="0"/>
                <a:cs typeface="Tahoma" panose="020B0604030504040204" pitchFamily="34" charset="0"/>
              </a:rPr>
              <a:t>, axial DP F-S y Coronal STIR)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645120" y="285120"/>
            <a:ext cx="9404280" cy="847800"/>
          </a:xfrm>
          <a:prstGeom prst="rect">
            <a:avLst/>
          </a:prstGeom>
          <a:noFill/>
          <a:ln>
            <a:noFill/>
          </a:ln>
        </p:spPr>
        <p:txBody>
          <a:bodyPr/>
          <a:lstStyle/>
          <a:p>
            <a:pPr>
              <a:lnSpc>
                <a:spcPct val="100000"/>
              </a:lnSpc>
            </a:pPr>
            <a:r>
              <a:rPr lang="en-US" sz="4200" b="0" strike="noStrike" spc="-1">
                <a:solidFill>
                  <a:srgbClr val="EBEBEB"/>
                </a:solidFill>
                <a:latin typeface="Century Gothic"/>
              </a:rPr>
              <a:t>Materiales y métodos</a:t>
            </a:r>
            <a:endParaRPr lang="en-US" sz="4200" b="0" strike="noStrike" spc="-1">
              <a:solidFill>
                <a:srgbClr val="FFFFFF"/>
              </a:solidFill>
              <a:latin typeface="Century Gothic"/>
            </a:endParaRPr>
          </a:p>
        </p:txBody>
      </p:sp>
      <p:sp>
        <p:nvSpPr>
          <p:cNvPr id="153" name="TextShape 2"/>
          <p:cNvSpPr txBox="1"/>
          <p:nvPr/>
        </p:nvSpPr>
        <p:spPr>
          <a:xfrm>
            <a:off x="1103400" y="1653840"/>
            <a:ext cx="8946360" cy="4195080"/>
          </a:xfrm>
          <a:prstGeom prst="rect">
            <a:avLst/>
          </a:prstGeom>
          <a:noFill/>
          <a:ln>
            <a:noFill/>
          </a:ln>
        </p:spPr>
        <p:txBody>
          <a:bodyPr>
            <a:normAutofit/>
          </a:bodyPr>
          <a:lstStyle/>
          <a:p>
            <a:pPr algn="just">
              <a:lnSpc>
                <a:spcPct val="100000"/>
              </a:lnSpc>
              <a:spcBef>
                <a:spcPts val="1001"/>
              </a:spcBef>
            </a:pPr>
            <a:r>
              <a:rPr lang="en-US" sz="2000" b="0" strike="noStrike" spc="-1" dirty="0">
                <a:solidFill>
                  <a:srgbClr val="FFFFFF"/>
                </a:solidFill>
                <a:latin typeface="Tahoma"/>
                <a:ea typeface="Tahoma"/>
              </a:rPr>
              <a:t>SAF se </a:t>
            </a:r>
            <a:r>
              <a:rPr lang="en-US" sz="2000" b="0" strike="noStrike" spc="-1" dirty="0" err="1">
                <a:solidFill>
                  <a:srgbClr val="FFFFFF"/>
                </a:solidFill>
                <a:latin typeface="Tahoma"/>
                <a:ea typeface="Tahoma"/>
              </a:rPr>
              <a:t>clasificó</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en</a:t>
            </a:r>
            <a:r>
              <a:rPr lang="en-US" sz="2000" b="0" strike="noStrike" spc="-1" dirty="0">
                <a:solidFill>
                  <a:srgbClr val="FFFFFF"/>
                </a:solidFill>
                <a:latin typeface="Tahoma"/>
                <a:ea typeface="Tahoma"/>
              </a:rPr>
              <a:t> dos </a:t>
            </a:r>
            <a:r>
              <a:rPr lang="en-US" sz="2000" b="0" strike="noStrike" spc="-1" dirty="0" err="1">
                <a:solidFill>
                  <a:srgbClr val="FFFFFF"/>
                </a:solidFill>
                <a:latin typeface="Tahoma"/>
                <a:ea typeface="Tahoma"/>
              </a:rPr>
              <a:t>tipos</a:t>
            </a:r>
            <a:r>
              <a:rPr lang="en-US" sz="2000" b="0" strike="noStrike" spc="-1" dirty="0">
                <a:solidFill>
                  <a:srgbClr val="FFFFFF"/>
                </a:solidFill>
                <a:latin typeface="Tahoma"/>
                <a:ea typeface="Tahoma"/>
              </a:rPr>
              <a:t>: SAF </a:t>
            </a:r>
            <a:r>
              <a:rPr lang="en-US" sz="2000" b="0" strike="noStrike" spc="-1" dirty="0" err="1">
                <a:solidFill>
                  <a:srgbClr val="FFFFFF"/>
                </a:solidFill>
                <a:latin typeface="Tahoma"/>
                <a:ea typeface="Tahoma"/>
              </a:rPr>
              <a:t>tipo</a:t>
            </a:r>
            <a:r>
              <a:rPr lang="en-US" sz="2000" b="0" strike="noStrike" spc="-1" dirty="0">
                <a:solidFill>
                  <a:srgbClr val="FFFFFF"/>
                </a:solidFill>
                <a:latin typeface="Tahoma"/>
                <a:ea typeface="Tahoma"/>
              </a:rPr>
              <a:t> 1 era una </a:t>
            </a:r>
            <a:r>
              <a:rPr lang="en-US" sz="2000" b="0" strike="noStrike" spc="-1" dirty="0" err="1">
                <a:solidFill>
                  <a:srgbClr val="FFFFFF"/>
                </a:solidFill>
                <a:latin typeface="Tahoma"/>
                <a:ea typeface="Tahoma"/>
              </a:rPr>
              <a:t>fosa</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ósea</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accesoria</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en</a:t>
            </a:r>
            <a:r>
              <a:rPr lang="en-US" sz="2000" b="0" strike="noStrike" spc="-1" dirty="0">
                <a:solidFill>
                  <a:srgbClr val="FFFFFF"/>
                </a:solidFill>
                <a:latin typeface="Tahoma"/>
                <a:ea typeface="Tahoma"/>
              </a:rPr>
              <a:t> el </a:t>
            </a:r>
            <a:r>
              <a:rPr lang="en-US" sz="2000" b="0" strike="noStrike" spc="-1" dirty="0" err="1">
                <a:solidFill>
                  <a:srgbClr val="FFFFFF"/>
                </a:solidFill>
                <a:latin typeface="Tahoma"/>
                <a:ea typeface="Tahoma"/>
              </a:rPr>
              <a:t>techo</a:t>
            </a:r>
            <a:r>
              <a:rPr lang="en-US" sz="2000" b="0" strike="noStrike" spc="-1" dirty="0">
                <a:solidFill>
                  <a:srgbClr val="FFFFFF"/>
                </a:solidFill>
                <a:latin typeface="Tahoma"/>
                <a:ea typeface="Tahoma"/>
              </a:rPr>
              <a:t> del </a:t>
            </a:r>
            <a:r>
              <a:rPr lang="en-US" sz="2000" b="0" strike="noStrike" spc="-1" dirty="0" err="1">
                <a:solidFill>
                  <a:srgbClr val="FFFFFF"/>
                </a:solidFill>
                <a:latin typeface="Tahoma"/>
                <a:ea typeface="Tahoma"/>
              </a:rPr>
              <a:t>acetábulo</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llena</a:t>
            </a:r>
            <a:r>
              <a:rPr lang="en-US" sz="2000" b="0" strike="noStrike" spc="-1" dirty="0">
                <a:solidFill>
                  <a:srgbClr val="FFFFFF"/>
                </a:solidFill>
                <a:latin typeface="Tahoma"/>
                <a:ea typeface="Tahoma"/>
              </a:rPr>
              <a:t> de material de </a:t>
            </a:r>
            <a:r>
              <a:rPr lang="en-US" sz="2000" b="0" strike="noStrike" spc="-1" dirty="0" err="1">
                <a:solidFill>
                  <a:srgbClr val="FFFFFF"/>
                </a:solidFill>
                <a:latin typeface="Tahoma"/>
                <a:ea typeface="Tahoma"/>
              </a:rPr>
              <a:t>contraste</a:t>
            </a:r>
            <a:r>
              <a:rPr lang="en-US" sz="2000" b="0" strike="noStrike" spc="-1" dirty="0">
                <a:solidFill>
                  <a:srgbClr val="FFFFFF"/>
                </a:solidFill>
                <a:latin typeface="Tahoma"/>
                <a:ea typeface="Tahoma"/>
              </a:rPr>
              <a:t> y </a:t>
            </a:r>
            <a:r>
              <a:rPr lang="en-US" sz="2000" b="0" strike="noStrike" spc="-1" dirty="0" err="1">
                <a:solidFill>
                  <a:srgbClr val="FFFFFF"/>
                </a:solidFill>
                <a:latin typeface="Tahoma"/>
                <a:ea typeface="Tahoma"/>
              </a:rPr>
              <a:t>claramente</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separada</a:t>
            </a:r>
            <a:r>
              <a:rPr lang="en-US" sz="2000" b="0" strike="noStrike" spc="-1" dirty="0">
                <a:solidFill>
                  <a:srgbClr val="FFFFFF"/>
                </a:solidFill>
                <a:latin typeface="Tahoma"/>
                <a:ea typeface="Tahoma"/>
              </a:rPr>
              <a:t> por la </a:t>
            </a:r>
            <a:r>
              <a:rPr lang="en-US" sz="2000" b="0" strike="noStrike" spc="-1" dirty="0" err="1">
                <a:solidFill>
                  <a:srgbClr val="FFFFFF"/>
                </a:solidFill>
                <a:latin typeface="Tahoma"/>
                <a:ea typeface="Tahoma"/>
              </a:rPr>
              <a:t>fosa</a:t>
            </a:r>
            <a:r>
              <a:rPr lang="en-US" sz="2000" b="0" strike="noStrike" spc="-1" dirty="0">
                <a:solidFill>
                  <a:srgbClr val="FFFFFF"/>
                </a:solidFill>
                <a:latin typeface="Tahoma"/>
                <a:ea typeface="Tahoma"/>
              </a:rPr>
              <a:t> acetabular; El SAF </a:t>
            </a:r>
            <a:r>
              <a:rPr lang="en-US" sz="2000" b="0" strike="noStrike" spc="-1" dirty="0" err="1">
                <a:solidFill>
                  <a:srgbClr val="FFFFFF"/>
                </a:solidFill>
                <a:latin typeface="Tahoma"/>
                <a:ea typeface="Tahoma"/>
              </a:rPr>
              <a:t>tipo</a:t>
            </a:r>
            <a:r>
              <a:rPr lang="en-US" sz="2000" b="0" strike="noStrike" spc="-1" dirty="0">
                <a:solidFill>
                  <a:srgbClr val="FFFFFF"/>
                </a:solidFill>
                <a:latin typeface="Tahoma"/>
                <a:ea typeface="Tahoma"/>
              </a:rPr>
              <a:t> 2 era una </a:t>
            </a:r>
            <a:r>
              <a:rPr lang="en-US" sz="2000" b="0" strike="noStrike" spc="-1" dirty="0" err="1">
                <a:solidFill>
                  <a:srgbClr val="FFFFFF"/>
                </a:solidFill>
                <a:latin typeface="Tahoma"/>
                <a:ea typeface="Tahoma"/>
              </a:rPr>
              <a:t>fosa</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ósea</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accesoria</a:t>
            </a:r>
            <a:r>
              <a:rPr lang="en-US" sz="2000" b="0" strike="noStrike" spc="-1" dirty="0">
                <a:solidFill>
                  <a:srgbClr val="FFFFFF"/>
                </a:solidFill>
                <a:latin typeface="Tahoma"/>
                <a:ea typeface="Tahoma"/>
              </a:rPr>
              <a:t> sin material de </a:t>
            </a:r>
            <a:r>
              <a:rPr lang="en-US" sz="2000" b="0" strike="noStrike" spc="-1" dirty="0" err="1">
                <a:solidFill>
                  <a:srgbClr val="FFFFFF"/>
                </a:solidFill>
                <a:latin typeface="Tahoma"/>
                <a:ea typeface="Tahoma"/>
              </a:rPr>
              <a:t>contraste</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pero</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llena</a:t>
            </a:r>
            <a:r>
              <a:rPr lang="en-US" sz="2000" b="0" strike="noStrike" spc="-1" dirty="0">
                <a:solidFill>
                  <a:srgbClr val="FFFFFF"/>
                </a:solidFill>
                <a:latin typeface="Tahoma"/>
                <a:ea typeface="Tahoma"/>
              </a:rPr>
              <a:t> de </a:t>
            </a:r>
            <a:r>
              <a:rPr lang="en-US" sz="2000" b="0" strike="noStrike" spc="-1" dirty="0" err="1">
                <a:solidFill>
                  <a:srgbClr val="FFFFFF"/>
                </a:solidFill>
                <a:latin typeface="Tahoma"/>
                <a:ea typeface="Tahoma"/>
              </a:rPr>
              <a:t>cartílago</a:t>
            </a:r>
            <a:endParaRPr lang="en-US" sz="2000" b="0" strike="noStrike" spc="-1" dirty="0">
              <a:solidFill>
                <a:srgbClr val="FFFFFF"/>
              </a:solidFill>
              <a:latin typeface="Century Gothic"/>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645120" y="285120"/>
            <a:ext cx="9404280" cy="847800"/>
          </a:xfrm>
          <a:prstGeom prst="rect">
            <a:avLst/>
          </a:prstGeom>
          <a:noFill/>
          <a:ln>
            <a:noFill/>
          </a:ln>
        </p:spPr>
        <p:txBody>
          <a:bodyPr/>
          <a:lstStyle/>
          <a:p>
            <a:pPr>
              <a:lnSpc>
                <a:spcPct val="100000"/>
              </a:lnSpc>
            </a:pPr>
            <a:r>
              <a:rPr lang="en-US" sz="4200" b="0" strike="noStrike" spc="-1">
                <a:solidFill>
                  <a:srgbClr val="EBEBEB"/>
                </a:solidFill>
                <a:latin typeface="Century Gothic"/>
              </a:rPr>
              <a:t>Materiales y métodos</a:t>
            </a:r>
            <a:endParaRPr lang="en-US" sz="4200" b="0" strike="noStrike" spc="-1">
              <a:solidFill>
                <a:srgbClr val="FFFFFF"/>
              </a:solidFill>
              <a:latin typeface="Century Gothic"/>
            </a:endParaRPr>
          </a:p>
        </p:txBody>
      </p:sp>
      <p:sp>
        <p:nvSpPr>
          <p:cNvPr id="155" name="TextShape 2"/>
          <p:cNvSpPr txBox="1"/>
          <p:nvPr/>
        </p:nvSpPr>
        <p:spPr>
          <a:xfrm>
            <a:off x="1133640" y="5253840"/>
            <a:ext cx="8946360" cy="1370160"/>
          </a:xfrm>
          <a:prstGeom prst="rect">
            <a:avLst/>
          </a:prstGeom>
          <a:noFill/>
          <a:ln>
            <a:noFill/>
          </a:ln>
        </p:spPr>
        <p:txBody>
          <a:bodyPr>
            <a:normAutofit/>
          </a:bodyPr>
          <a:lstStyle/>
          <a:p>
            <a:pPr algn="just">
              <a:lnSpc>
                <a:spcPct val="100000"/>
              </a:lnSpc>
              <a:spcBef>
                <a:spcPts val="1001"/>
              </a:spcBef>
            </a:pPr>
            <a:r>
              <a:rPr lang="en-US" sz="2000" b="0" strike="noStrike" spc="-1">
                <a:solidFill>
                  <a:srgbClr val="FFFFFF"/>
                </a:solidFill>
                <a:latin typeface="Tahoma"/>
                <a:ea typeface="Tahoma"/>
              </a:rPr>
              <a:t>Figura 1: Imágenes en un hombre de 19 años con SAF tipo 2, del acetábulo izquierdo. Se puede ver fácilmente una muesca superior del techo acetabular, la radiografía convencional no representa la muesca superior del techo acetabular ni el SAF tipo 2. No se realizó artroscopia.</a:t>
            </a:r>
            <a:endParaRPr lang="en-US" sz="2000" b="0" strike="noStrike" spc="-1">
              <a:solidFill>
                <a:srgbClr val="FFFFFF"/>
              </a:solidFill>
              <a:latin typeface="Century Gothic"/>
            </a:endParaRPr>
          </a:p>
        </p:txBody>
      </p:sp>
      <p:pic>
        <p:nvPicPr>
          <p:cNvPr id="156" name="Imagen 155"/>
          <p:cNvPicPr/>
          <p:nvPr/>
        </p:nvPicPr>
        <p:blipFill>
          <a:blip r:embed="rId2"/>
          <a:stretch/>
        </p:blipFill>
        <p:spPr>
          <a:xfrm>
            <a:off x="1800000" y="1447200"/>
            <a:ext cx="3232800" cy="3232800"/>
          </a:xfrm>
          <a:prstGeom prst="rect">
            <a:avLst/>
          </a:prstGeom>
          <a:ln>
            <a:noFill/>
          </a:ln>
        </p:spPr>
      </p:pic>
      <p:pic>
        <p:nvPicPr>
          <p:cNvPr id="157" name="Imagen 156"/>
          <p:cNvPicPr/>
          <p:nvPr/>
        </p:nvPicPr>
        <p:blipFill>
          <a:blip r:embed="rId3"/>
          <a:stretch/>
        </p:blipFill>
        <p:spPr>
          <a:xfrm>
            <a:off x="6408000" y="1440000"/>
            <a:ext cx="3240000" cy="3240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603720" y="304200"/>
            <a:ext cx="9404280" cy="847800"/>
          </a:xfrm>
          <a:prstGeom prst="rect">
            <a:avLst/>
          </a:prstGeom>
          <a:noFill/>
          <a:ln>
            <a:noFill/>
          </a:ln>
        </p:spPr>
        <p:txBody>
          <a:bodyPr/>
          <a:lstStyle/>
          <a:p>
            <a:pPr>
              <a:lnSpc>
                <a:spcPct val="100000"/>
              </a:lnSpc>
            </a:pPr>
            <a:r>
              <a:rPr lang="en-US" sz="4200" b="0" strike="noStrike" spc="-1">
                <a:solidFill>
                  <a:srgbClr val="EBEBEB"/>
                </a:solidFill>
                <a:latin typeface="Century Gothic"/>
              </a:rPr>
              <a:t>Materiales y métodos</a:t>
            </a:r>
            <a:endParaRPr lang="en-US" sz="4200" b="0" strike="noStrike" spc="-1">
              <a:solidFill>
                <a:srgbClr val="FFFFFF"/>
              </a:solidFill>
              <a:latin typeface="Century Gothic"/>
            </a:endParaRPr>
          </a:p>
        </p:txBody>
      </p:sp>
      <p:sp>
        <p:nvSpPr>
          <p:cNvPr id="159" name="TextShape 2"/>
          <p:cNvSpPr txBox="1"/>
          <p:nvPr/>
        </p:nvSpPr>
        <p:spPr>
          <a:xfrm>
            <a:off x="1133640" y="5253840"/>
            <a:ext cx="8946360" cy="1370160"/>
          </a:xfrm>
          <a:prstGeom prst="rect">
            <a:avLst/>
          </a:prstGeom>
          <a:noFill/>
          <a:ln>
            <a:noFill/>
          </a:ln>
        </p:spPr>
        <p:txBody>
          <a:bodyPr>
            <a:normAutofit/>
          </a:bodyPr>
          <a:lstStyle/>
          <a:p>
            <a:pPr algn="just">
              <a:lnSpc>
                <a:spcPct val="100000"/>
              </a:lnSpc>
              <a:spcBef>
                <a:spcPts val="1001"/>
              </a:spcBef>
            </a:pPr>
            <a:r>
              <a:rPr lang="en-US" sz="2000" b="0" strike="noStrike" spc="-1">
                <a:solidFill>
                  <a:srgbClr val="FFFFFF"/>
                </a:solidFill>
                <a:latin typeface="Tahoma"/>
                <a:ea typeface="Tahoma"/>
              </a:rPr>
              <a:t>Figura 1: Imágenes en un hombre de 19 años con SAF tipo 2, del acetábulo izquierdo. Se puede ver fácilmente una muesca superior del techo acetabular, la radiografía convencional no representa la muesca superior del techo acetabular ni el SAF tipo 2. No se realizó artroscopia.</a:t>
            </a:r>
            <a:endParaRPr lang="en-US" sz="2000" b="0" strike="noStrike" spc="-1">
              <a:solidFill>
                <a:srgbClr val="FFFFFF"/>
              </a:solidFill>
              <a:latin typeface="Century Gothic"/>
            </a:endParaRPr>
          </a:p>
        </p:txBody>
      </p:sp>
      <p:pic>
        <p:nvPicPr>
          <p:cNvPr id="160" name="Imagen 159"/>
          <p:cNvPicPr/>
          <p:nvPr/>
        </p:nvPicPr>
        <p:blipFill>
          <a:blip r:embed="rId2"/>
          <a:stretch/>
        </p:blipFill>
        <p:spPr>
          <a:xfrm>
            <a:off x="1368000" y="1368000"/>
            <a:ext cx="3448800" cy="3448800"/>
          </a:xfrm>
          <a:prstGeom prst="rect">
            <a:avLst/>
          </a:prstGeom>
          <a:ln>
            <a:noFill/>
          </a:ln>
        </p:spPr>
      </p:pic>
      <p:pic>
        <p:nvPicPr>
          <p:cNvPr id="161" name="Imagen 160"/>
          <p:cNvPicPr/>
          <p:nvPr/>
        </p:nvPicPr>
        <p:blipFill>
          <a:blip r:embed="rId3"/>
          <a:stretch/>
        </p:blipFill>
        <p:spPr>
          <a:xfrm>
            <a:off x="5688000" y="1375200"/>
            <a:ext cx="3456000" cy="3456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603720" y="304200"/>
            <a:ext cx="9404280" cy="847800"/>
          </a:xfrm>
          <a:prstGeom prst="rect">
            <a:avLst/>
          </a:prstGeom>
          <a:noFill/>
          <a:ln>
            <a:noFill/>
          </a:ln>
        </p:spPr>
        <p:txBody>
          <a:bodyPr/>
          <a:lstStyle/>
          <a:p>
            <a:pPr>
              <a:lnSpc>
                <a:spcPct val="100000"/>
              </a:lnSpc>
            </a:pPr>
            <a:r>
              <a:rPr lang="en-US" sz="4200" b="0" strike="noStrike" spc="-1">
                <a:solidFill>
                  <a:srgbClr val="EBEBEB"/>
                </a:solidFill>
                <a:latin typeface="Century Gothic"/>
              </a:rPr>
              <a:t>Materiales y métodos</a:t>
            </a:r>
            <a:endParaRPr lang="en-US" sz="4200" b="0" strike="noStrike" spc="-1">
              <a:solidFill>
                <a:srgbClr val="FFFFFF"/>
              </a:solidFill>
              <a:latin typeface="Century Gothic"/>
            </a:endParaRPr>
          </a:p>
        </p:txBody>
      </p:sp>
      <p:sp>
        <p:nvSpPr>
          <p:cNvPr id="163" name="TextShape 2"/>
          <p:cNvSpPr txBox="1"/>
          <p:nvPr/>
        </p:nvSpPr>
        <p:spPr>
          <a:xfrm>
            <a:off x="1133640" y="5253840"/>
            <a:ext cx="8946360" cy="1370160"/>
          </a:xfrm>
          <a:prstGeom prst="rect">
            <a:avLst/>
          </a:prstGeom>
          <a:noFill/>
          <a:ln>
            <a:noFill/>
          </a:ln>
        </p:spPr>
        <p:txBody>
          <a:bodyPr>
            <a:normAutofit/>
          </a:bodyPr>
          <a:lstStyle/>
          <a:p>
            <a:pPr algn="just">
              <a:lnSpc>
                <a:spcPct val="100000"/>
              </a:lnSpc>
              <a:spcBef>
                <a:spcPts val="1001"/>
              </a:spcBef>
            </a:pPr>
            <a:r>
              <a:rPr lang="en-US" sz="2000" b="0" strike="noStrike" spc="-1">
                <a:solidFill>
                  <a:srgbClr val="FFFFFF"/>
                </a:solidFill>
                <a:latin typeface="Tahoma"/>
                <a:ea typeface="Tahoma"/>
              </a:rPr>
              <a:t>Figura 1: Imágenes en un hombre de 19 años con SAF tipo 2, del acetábulo izquierdo. Se puede ver fácilmente una muesca superior del techo acetabular, la radiografía convencional no representa la muesca superior del techo acetabular ni el SAF tipo 2. No se realizó artroscopia.</a:t>
            </a:r>
            <a:endParaRPr lang="en-US" sz="2000" b="0" strike="noStrike" spc="-1">
              <a:solidFill>
                <a:srgbClr val="FFFFFF"/>
              </a:solidFill>
              <a:latin typeface="Century Gothic"/>
            </a:endParaRPr>
          </a:p>
        </p:txBody>
      </p:sp>
      <p:pic>
        <p:nvPicPr>
          <p:cNvPr id="164" name="Imagen 163"/>
          <p:cNvPicPr/>
          <p:nvPr/>
        </p:nvPicPr>
        <p:blipFill>
          <a:blip r:embed="rId2"/>
          <a:stretch/>
        </p:blipFill>
        <p:spPr>
          <a:xfrm>
            <a:off x="5688000" y="1375200"/>
            <a:ext cx="3456000" cy="3456000"/>
          </a:xfrm>
          <a:prstGeom prst="rect">
            <a:avLst/>
          </a:prstGeom>
          <a:ln>
            <a:noFill/>
          </a:ln>
        </p:spPr>
      </p:pic>
      <p:pic>
        <p:nvPicPr>
          <p:cNvPr id="165" name="Imagen 164"/>
          <p:cNvPicPr/>
          <p:nvPr/>
        </p:nvPicPr>
        <p:blipFill>
          <a:blip r:embed="rId3"/>
          <a:stretch/>
        </p:blipFill>
        <p:spPr>
          <a:xfrm>
            <a:off x="1591200" y="1375200"/>
            <a:ext cx="3376800" cy="33768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645120" y="285120"/>
            <a:ext cx="9404280" cy="847800"/>
          </a:xfrm>
          <a:prstGeom prst="rect">
            <a:avLst/>
          </a:prstGeom>
          <a:noFill/>
          <a:ln>
            <a:noFill/>
          </a:ln>
        </p:spPr>
        <p:txBody>
          <a:bodyPr/>
          <a:lstStyle/>
          <a:p>
            <a:pPr>
              <a:lnSpc>
                <a:spcPct val="100000"/>
              </a:lnSpc>
            </a:pPr>
            <a:r>
              <a:rPr lang="en-US" sz="4200" b="0" strike="noStrike" spc="-1">
                <a:solidFill>
                  <a:srgbClr val="EBEBEB"/>
                </a:solidFill>
                <a:latin typeface="Century Gothic"/>
              </a:rPr>
              <a:t>ARTROSCOPIA</a:t>
            </a:r>
            <a:endParaRPr lang="en-US" sz="4200" b="0" strike="noStrike" spc="-1">
              <a:solidFill>
                <a:srgbClr val="FFFFFF"/>
              </a:solidFill>
              <a:latin typeface="Century Gothic"/>
            </a:endParaRPr>
          </a:p>
        </p:txBody>
      </p:sp>
      <p:sp>
        <p:nvSpPr>
          <p:cNvPr id="167" name="TextShape 2"/>
          <p:cNvSpPr txBox="1"/>
          <p:nvPr/>
        </p:nvSpPr>
        <p:spPr>
          <a:xfrm>
            <a:off x="1103400" y="1653840"/>
            <a:ext cx="8946360" cy="4195080"/>
          </a:xfrm>
          <a:prstGeom prst="rect">
            <a:avLst/>
          </a:prstGeom>
          <a:noFill/>
          <a:ln>
            <a:noFill/>
          </a:ln>
        </p:spPr>
        <p:txBody>
          <a:bodyPr>
            <a:normAutofit fontScale="97000"/>
          </a:bodyPr>
          <a:lstStyle/>
          <a:p>
            <a:pPr algn="just">
              <a:lnSpc>
                <a:spcPct val="100000"/>
              </a:lnSpc>
              <a:spcBef>
                <a:spcPts val="1001"/>
              </a:spcBef>
            </a:pPr>
            <a:r>
              <a:rPr lang="en-US" sz="2000" b="0" strike="noStrike" spc="-1" dirty="0">
                <a:solidFill>
                  <a:srgbClr val="FFFFFF"/>
                </a:solidFill>
                <a:latin typeface="Tahoma"/>
                <a:ea typeface="Tahoma"/>
              </a:rPr>
              <a:t>La </a:t>
            </a:r>
            <a:r>
              <a:rPr lang="en-US" sz="2000" b="0" strike="noStrike" spc="-1" dirty="0" err="1">
                <a:solidFill>
                  <a:srgbClr val="FFFFFF"/>
                </a:solidFill>
                <a:latin typeface="Tahoma"/>
                <a:ea typeface="Tahoma"/>
              </a:rPr>
              <a:t>artroscopia</a:t>
            </a:r>
            <a:r>
              <a:rPr lang="en-US" sz="2000" b="0" strike="noStrike" spc="-1" dirty="0">
                <a:solidFill>
                  <a:srgbClr val="FFFFFF"/>
                </a:solidFill>
                <a:latin typeface="Tahoma"/>
                <a:ea typeface="Tahoma"/>
              </a:rPr>
              <a:t> de </a:t>
            </a:r>
            <a:r>
              <a:rPr lang="en-US" sz="2000" b="0" strike="noStrike" spc="-1" dirty="0" err="1">
                <a:solidFill>
                  <a:srgbClr val="FFFFFF"/>
                </a:solidFill>
                <a:latin typeface="Tahoma"/>
                <a:ea typeface="Tahoma"/>
              </a:rPr>
              <a:t>cadera</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fue</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realizada</a:t>
            </a:r>
            <a:r>
              <a:rPr lang="en-US" sz="2000" b="0" strike="noStrike" spc="-1" dirty="0">
                <a:solidFill>
                  <a:srgbClr val="FFFFFF"/>
                </a:solidFill>
                <a:latin typeface="Tahoma"/>
                <a:ea typeface="Tahoma"/>
              </a:rPr>
              <a:t> por </a:t>
            </a:r>
            <a:r>
              <a:rPr lang="en-US" sz="2000" b="0" strike="noStrike" spc="-1" dirty="0" err="1">
                <a:solidFill>
                  <a:srgbClr val="FFFFFF"/>
                </a:solidFill>
                <a:latin typeface="Tahoma"/>
                <a:ea typeface="Tahoma"/>
              </a:rPr>
              <a:t>cirujano</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ortopédico</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especializado</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en</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cirugía</a:t>
            </a:r>
            <a:r>
              <a:rPr lang="en-US" sz="2000" b="0" strike="noStrike" spc="-1" dirty="0">
                <a:solidFill>
                  <a:srgbClr val="FFFFFF"/>
                </a:solidFill>
                <a:latin typeface="Tahoma"/>
                <a:ea typeface="Tahoma"/>
              </a:rPr>
              <a:t> de </a:t>
            </a:r>
            <a:r>
              <a:rPr lang="en-US" sz="2000" b="0" strike="noStrike" spc="-1" dirty="0" err="1">
                <a:solidFill>
                  <a:srgbClr val="FFFFFF"/>
                </a:solidFill>
                <a:latin typeface="Tahoma"/>
                <a:ea typeface="Tahoma"/>
              </a:rPr>
              <a:t>cadera</a:t>
            </a:r>
            <a:r>
              <a:rPr lang="en-US" sz="2000" b="0" strike="noStrike" spc="-1" dirty="0">
                <a:solidFill>
                  <a:srgbClr val="FFFFFF"/>
                </a:solidFill>
                <a:latin typeface="Tahoma"/>
                <a:ea typeface="Tahoma"/>
              </a:rPr>
              <a:t>. </a:t>
            </a:r>
            <a:endParaRPr lang="en-US" sz="2000" b="0" strike="noStrike" spc="-1" dirty="0">
              <a:solidFill>
                <a:srgbClr val="FFFFFF"/>
              </a:solidFill>
              <a:latin typeface="Century Gothic"/>
            </a:endParaRPr>
          </a:p>
          <a:p>
            <a:pPr algn="just">
              <a:lnSpc>
                <a:spcPct val="100000"/>
              </a:lnSpc>
              <a:spcBef>
                <a:spcPts val="1001"/>
              </a:spcBef>
            </a:pPr>
            <a:endParaRPr lang="en-US" sz="2000" b="0" strike="noStrike" spc="-1" dirty="0">
              <a:solidFill>
                <a:srgbClr val="FFFFFF"/>
              </a:solidFill>
              <a:latin typeface="Century Gothic"/>
            </a:endParaRPr>
          </a:p>
          <a:p>
            <a:pPr algn="just">
              <a:lnSpc>
                <a:spcPct val="100000"/>
              </a:lnSpc>
              <a:spcBef>
                <a:spcPts val="1001"/>
              </a:spcBef>
            </a:pPr>
            <a:r>
              <a:rPr lang="en-US" sz="2000" b="0" strike="noStrike" spc="-1" dirty="0">
                <a:solidFill>
                  <a:srgbClr val="FFFFFF"/>
                </a:solidFill>
                <a:latin typeface="Tahoma"/>
                <a:ea typeface="Tahoma"/>
              </a:rPr>
              <a:t>Las </a:t>
            </a:r>
            <a:r>
              <a:rPr lang="en-US" sz="2000" b="0" strike="noStrike" spc="-1" dirty="0" err="1">
                <a:solidFill>
                  <a:srgbClr val="FFFFFF"/>
                </a:solidFill>
                <a:latin typeface="Tahoma"/>
                <a:ea typeface="Tahoma"/>
              </a:rPr>
              <a:t>indicaciones</a:t>
            </a:r>
            <a:r>
              <a:rPr lang="en-US" sz="2000" b="0" strike="noStrike" spc="-1" dirty="0">
                <a:solidFill>
                  <a:srgbClr val="FFFFFF"/>
                </a:solidFill>
                <a:latin typeface="Tahoma"/>
                <a:ea typeface="Tahoma"/>
              </a:rPr>
              <a:t> para la </a:t>
            </a:r>
            <a:r>
              <a:rPr lang="en-US" sz="2000" b="0" strike="noStrike" spc="-1" dirty="0" err="1">
                <a:solidFill>
                  <a:srgbClr val="FFFFFF"/>
                </a:solidFill>
                <a:latin typeface="Tahoma"/>
                <a:ea typeface="Tahoma"/>
              </a:rPr>
              <a:t>artroscopia</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en</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pacientes</a:t>
            </a:r>
            <a:r>
              <a:rPr lang="en-US" sz="2000" b="0" strike="noStrike" spc="-1" dirty="0">
                <a:solidFill>
                  <a:srgbClr val="FFFFFF"/>
                </a:solidFill>
                <a:latin typeface="Tahoma"/>
                <a:ea typeface="Tahoma"/>
              </a:rPr>
              <a:t> con </a:t>
            </a:r>
            <a:r>
              <a:rPr lang="en-US" sz="2000" b="0" strike="noStrike" spc="-1" dirty="0" err="1">
                <a:solidFill>
                  <a:srgbClr val="FFFFFF"/>
                </a:solidFill>
                <a:latin typeface="Tahoma"/>
                <a:ea typeface="Tahoma"/>
              </a:rPr>
              <a:t>hallazgos</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positivos</a:t>
            </a:r>
            <a:r>
              <a:rPr lang="en-US" sz="2000" b="0" strike="noStrike" spc="-1" dirty="0">
                <a:solidFill>
                  <a:srgbClr val="FFFFFF"/>
                </a:solidFill>
                <a:latin typeface="Tahoma"/>
                <a:ea typeface="Tahoma"/>
              </a:rPr>
              <a:t> de SAF </a:t>
            </a:r>
            <a:r>
              <a:rPr lang="en-US" sz="2000" b="0" strike="noStrike" spc="-1" dirty="0" err="1">
                <a:solidFill>
                  <a:srgbClr val="FFFFFF"/>
                </a:solidFill>
                <a:latin typeface="Tahoma"/>
                <a:ea typeface="Tahoma"/>
              </a:rPr>
              <a:t>en</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artrogramas</a:t>
            </a:r>
            <a:r>
              <a:rPr lang="en-US" sz="2000" b="0" strike="noStrike" spc="-1" dirty="0">
                <a:solidFill>
                  <a:srgbClr val="FFFFFF"/>
                </a:solidFill>
                <a:latin typeface="Tahoma"/>
                <a:ea typeface="Tahoma"/>
              </a:rPr>
              <a:t> de RM </a:t>
            </a:r>
            <a:r>
              <a:rPr lang="en-US" sz="2000" b="0" strike="noStrike" spc="-1" dirty="0" err="1">
                <a:solidFill>
                  <a:srgbClr val="FFFFFF"/>
                </a:solidFill>
                <a:latin typeface="Tahoma"/>
                <a:ea typeface="Tahoma"/>
              </a:rPr>
              <a:t>fueron</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pinzamiento</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femoroacetabular</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clínicamente</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manifestado</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desgarro</a:t>
            </a:r>
            <a:r>
              <a:rPr lang="en-US" sz="2000" b="0" strike="noStrike" spc="-1" dirty="0">
                <a:solidFill>
                  <a:srgbClr val="FFFFFF"/>
                </a:solidFill>
                <a:latin typeface="Tahoma"/>
                <a:ea typeface="Tahoma"/>
              </a:rPr>
              <a:t> labral acetabular con un </a:t>
            </a:r>
            <a:r>
              <a:rPr lang="en-US" sz="2000" b="0" strike="noStrike" spc="-1" dirty="0" err="1">
                <a:solidFill>
                  <a:srgbClr val="FFFFFF"/>
                </a:solidFill>
                <a:latin typeface="Tahoma"/>
                <a:ea typeface="Tahoma"/>
              </a:rPr>
              <a:t>quiste</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paralabral</a:t>
            </a:r>
            <a:r>
              <a:rPr lang="en-US" sz="2000" b="0" strike="noStrike" spc="-1" dirty="0">
                <a:solidFill>
                  <a:srgbClr val="FFFFFF"/>
                </a:solidFill>
                <a:latin typeface="Tahoma"/>
                <a:ea typeface="Tahoma"/>
              </a:rPr>
              <a:t> y dolor </a:t>
            </a:r>
            <a:r>
              <a:rPr lang="en-US" sz="2000" b="0" strike="noStrike" spc="-1" dirty="0" err="1">
                <a:solidFill>
                  <a:srgbClr val="FFFFFF"/>
                </a:solidFill>
                <a:latin typeface="Tahoma"/>
                <a:ea typeface="Tahoma"/>
              </a:rPr>
              <a:t>inespecífico</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en</a:t>
            </a:r>
            <a:r>
              <a:rPr lang="en-US" sz="2000" b="0" strike="noStrike" spc="-1" dirty="0">
                <a:solidFill>
                  <a:srgbClr val="FFFFFF"/>
                </a:solidFill>
                <a:latin typeface="Tahoma"/>
                <a:ea typeface="Tahoma"/>
              </a:rPr>
              <a:t> la </a:t>
            </a:r>
            <a:r>
              <a:rPr lang="en-US" sz="2000" b="0" strike="noStrike" spc="-1" dirty="0" err="1">
                <a:solidFill>
                  <a:srgbClr val="FFFFFF"/>
                </a:solidFill>
                <a:latin typeface="Tahoma"/>
                <a:ea typeface="Tahoma"/>
              </a:rPr>
              <a:t>cadera</a:t>
            </a:r>
            <a:r>
              <a:rPr lang="en-US" sz="2000" b="0" strike="noStrike" spc="-1" dirty="0">
                <a:solidFill>
                  <a:srgbClr val="FFFFFF"/>
                </a:solidFill>
                <a:latin typeface="Tahoma"/>
                <a:ea typeface="Tahoma"/>
              </a:rPr>
              <a:t> con </a:t>
            </a:r>
            <a:r>
              <a:rPr lang="en-US" sz="2000" b="0" strike="noStrike" spc="-1" dirty="0" err="1">
                <a:solidFill>
                  <a:srgbClr val="FFFFFF"/>
                </a:solidFill>
                <a:latin typeface="Tahoma"/>
                <a:ea typeface="Tahoma"/>
              </a:rPr>
              <a:t>alivio</a:t>
            </a:r>
            <a:r>
              <a:rPr lang="en-US" sz="2000" b="0" strike="noStrike" spc="-1" dirty="0">
                <a:solidFill>
                  <a:srgbClr val="FFFFFF"/>
                </a:solidFill>
                <a:latin typeface="Tahoma"/>
                <a:ea typeface="Tahoma"/>
              </a:rPr>
              <a:t> del dolor de las </a:t>
            </a:r>
            <a:r>
              <a:rPr lang="en-US" sz="2000" b="0" strike="noStrike" spc="-1" dirty="0" err="1">
                <a:solidFill>
                  <a:srgbClr val="FFFFFF"/>
                </a:solidFill>
                <a:latin typeface="Tahoma"/>
                <a:ea typeface="Tahoma"/>
              </a:rPr>
              <a:t>inyecciones</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intraarticulares</a:t>
            </a:r>
            <a:r>
              <a:rPr lang="en-US" sz="2000" b="0" strike="noStrike" spc="-1" dirty="0">
                <a:solidFill>
                  <a:srgbClr val="FFFFFF"/>
                </a:solidFill>
                <a:latin typeface="Tahoma"/>
                <a:ea typeface="Tahoma"/>
              </a:rPr>
              <a:t> de </a:t>
            </a:r>
            <a:r>
              <a:rPr lang="en-US" sz="2000" b="0" strike="noStrike" spc="-1" dirty="0" err="1">
                <a:solidFill>
                  <a:srgbClr val="FFFFFF"/>
                </a:solidFill>
                <a:latin typeface="Tahoma"/>
                <a:ea typeface="Tahoma"/>
              </a:rPr>
              <a:t>anestésicos</a:t>
            </a:r>
            <a:r>
              <a:rPr lang="en-US" sz="2000" b="0" strike="noStrike" spc="-1" dirty="0">
                <a:solidFill>
                  <a:srgbClr val="FFFFFF"/>
                </a:solidFill>
                <a:latin typeface="Tahoma"/>
                <a:ea typeface="Tahoma"/>
              </a:rPr>
              <a:t> locales. </a:t>
            </a:r>
            <a:endParaRPr lang="en-US" sz="2000" b="0" strike="noStrike" spc="-1" dirty="0">
              <a:solidFill>
                <a:srgbClr val="FFFFFF"/>
              </a:solidFill>
              <a:latin typeface="Century Gothic"/>
            </a:endParaRPr>
          </a:p>
          <a:p>
            <a:pPr algn="just">
              <a:lnSpc>
                <a:spcPct val="100000"/>
              </a:lnSpc>
              <a:spcBef>
                <a:spcPts val="1001"/>
              </a:spcBef>
            </a:pPr>
            <a:endParaRPr lang="en-US" sz="2000" b="0" strike="noStrike" spc="-1" dirty="0">
              <a:solidFill>
                <a:srgbClr val="FFFFFF"/>
              </a:solidFill>
              <a:latin typeface="Century Gothic"/>
            </a:endParaRPr>
          </a:p>
          <a:p>
            <a:pPr algn="just">
              <a:lnSpc>
                <a:spcPct val="100000"/>
              </a:lnSpc>
              <a:spcBef>
                <a:spcPts val="1001"/>
              </a:spcBef>
            </a:pPr>
            <a:r>
              <a:rPr lang="en-US" sz="2000" b="0" strike="noStrike" spc="-1" dirty="0">
                <a:solidFill>
                  <a:srgbClr val="FFFFFF"/>
                </a:solidFill>
                <a:latin typeface="Tahoma"/>
                <a:ea typeface="Tahoma"/>
              </a:rPr>
              <a:t>Las </a:t>
            </a:r>
            <a:r>
              <a:rPr lang="en-US" sz="2000" b="0" strike="noStrike" spc="-1" dirty="0" err="1">
                <a:solidFill>
                  <a:srgbClr val="FFFFFF"/>
                </a:solidFill>
                <a:latin typeface="Tahoma"/>
                <a:ea typeface="Tahoma"/>
              </a:rPr>
              <a:t>indicaciones</a:t>
            </a:r>
            <a:r>
              <a:rPr lang="en-US" sz="2000" b="0" strike="noStrike" spc="-1" dirty="0">
                <a:solidFill>
                  <a:srgbClr val="FFFFFF"/>
                </a:solidFill>
                <a:latin typeface="Tahoma"/>
                <a:ea typeface="Tahoma"/>
              </a:rPr>
              <a:t> para la </a:t>
            </a:r>
            <a:r>
              <a:rPr lang="en-US" sz="2000" b="0" strike="noStrike" spc="-1" dirty="0" err="1">
                <a:solidFill>
                  <a:srgbClr val="FFFFFF"/>
                </a:solidFill>
                <a:latin typeface="Tahoma"/>
                <a:ea typeface="Tahoma"/>
              </a:rPr>
              <a:t>artroscopia</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en</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pacientes</a:t>
            </a:r>
            <a:r>
              <a:rPr lang="en-US" sz="2000" b="0" strike="noStrike" spc="-1" dirty="0">
                <a:solidFill>
                  <a:srgbClr val="FFFFFF"/>
                </a:solidFill>
                <a:latin typeface="Tahoma"/>
                <a:ea typeface="Tahoma"/>
              </a:rPr>
              <a:t> con </a:t>
            </a:r>
            <a:r>
              <a:rPr lang="en-US" sz="2000" b="0" strike="noStrike" spc="-1" dirty="0" err="1">
                <a:solidFill>
                  <a:srgbClr val="FFFFFF"/>
                </a:solidFill>
                <a:latin typeface="Tahoma"/>
                <a:ea typeface="Tahoma"/>
              </a:rPr>
              <a:t>hallazgos</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negativos</a:t>
            </a:r>
            <a:r>
              <a:rPr lang="en-US" sz="2000" b="0" strike="noStrike" spc="-1" dirty="0">
                <a:solidFill>
                  <a:srgbClr val="FFFFFF"/>
                </a:solidFill>
                <a:latin typeface="Tahoma"/>
                <a:ea typeface="Tahoma"/>
              </a:rPr>
              <a:t> de SAF </a:t>
            </a:r>
            <a:r>
              <a:rPr lang="en-US" sz="2000" b="0" strike="noStrike" spc="-1" dirty="0" err="1">
                <a:solidFill>
                  <a:srgbClr val="FFFFFF"/>
                </a:solidFill>
                <a:latin typeface="Tahoma"/>
                <a:ea typeface="Tahoma"/>
              </a:rPr>
              <a:t>en</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artrogramas</a:t>
            </a:r>
            <a:r>
              <a:rPr lang="en-US" sz="2000" b="0" strike="noStrike" spc="-1" dirty="0">
                <a:solidFill>
                  <a:srgbClr val="FFFFFF"/>
                </a:solidFill>
                <a:latin typeface="Tahoma"/>
                <a:ea typeface="Tahoma"/>
              </a:rPr>
              <a:t> de RM </a:t>
            </a:r>
            <a:r>
              <a:rPr lang="en-US" sz="2000" b="0" strike="noStrike" spc="-1" dirty="0" err="1">
                <a:solidFill>
                  <a:srgbClr val="FFFFFF"/>
                </a:solidFill>
                <a:latin typeface="Tahoma"/>
                <a:ea typeface="Tahoma"/>
              </a:rPr>
              <a:t>fueron</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pinzamiento</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femoroacetabular</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clínicamente</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manifiesto</a:t>
            </a:r>
            <a:r>
              <a:rPr lang="en-US" sz="2000" b="0" strike="noStrike" spc="-1" dirty="0">
                <a:solidFill>
                  <a:srgbClr val="FFFFFF"/>
                </a:solidFill>
                <a:latin typeface="Tahoma"/>
                <a:ea typeface="Tahoma"/>
              </a:rPr>
              <a:t> y </a:t>
            </a:r>
            <a:r>
              <a:rPr lang="en-US" sz="2000" b="0" strike="noStrike" spc="-1" dirty="0" err="1">
                <a:solidFill>
                  <a:srgbClr val="FFFFFF"/>
                </a:solidFill>
                <a:latin typeface="Tahoma"/>
                <a:ea typeface="Tahoma"/>
              </a:rPr>
              <a:t>osteoartritis</a:t>
            </a:r>
            <a:r>
              <a:rPr lang="en-US" sz="2000" b="0" strike="noStrike" spc="-1" dirty="0">
                <a:solidFill>
                  <a:srgbClr val="FFFFFF"/>
                </a:solidFill>
                <a:latin typeface="Tahoma"/>
                <a:ea typeface="Tahoma"/>
              </a:rPr>
              <a:t> </a:t>
            </a:r>
            <a:r>
              <a:rPr lang="en-US" sz="2000" b="0" strike="noStrike" spc="-1" dirty="0" err="1">
                <a:solidFill>
                  <a:srgbClr val="FFFFFF"/>
                </a:solidFill>
                <a:latin typeface="Tahoma"/>
                <a:ea typeface="Tahoma"/>
              </a:rPr>
              <a:t>temprana</a:t>
            </a:r>
            <a:endParaRPr lang="en-US" sz="2000" b="0" strike="noStrike" spc="-1" dirty="0">
              <a:solidFill>
                <a:srgbClr val="FFFFFF"/>
              </a:solidFill>
              <a:latin typeface="Century Gothic"/>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603720" y="304200"/>
            <a:ext cx="9404280" cy="847800"/>
          </a:xfrm>
          <a:prstGeom prst="rect">
            <a:avLst/>
          </a:prstGeom>
          <a:noFill/>
          <a:ln>
            <a:noFill/>
          </a:ln>
        </p:spPr>
        <p:txBody>
          <a:bodyPr/>
          <a:lstStyle/>
          <a:p>
            <a:pPr>
              <a:lnSpc>
                <a:spcPct val="100000"/>
              </a:lnSpc>
            </a:pPr>
            <a:r>
              <a:rPr lang="en-US" sz="4200" b="0" strike="noStrike" spc="-1">
                <a:solidFill>
                  <a:srgbClr val="EBEBEB"/>
                </a:solidFill>
                <a:latin typeface="Century Gothic"/>
              </a:rPr>
              <a:t>ARTROSCOPIA</a:t>
            </a:r>
            <a:endParaRPr lang="en-US" sz="4200" b="0" strike="noStrike" spc="-1">
              <a:solidFill>
                <a:srgbClr val="FFFFFF"/>
              </a:solidFill>
              <a:latin typeface="Century Gothic"/>
            </a:endParaRPr>
          </a:p>
        </p:txBody>
      </p:sp>
      <p:sp>
        <p:nvSpPr>
          <p:cNvPr id="169" name="TextShape 2"/>
          <p:cNvSpPr txBox="1"/>
          <p:nvPr/>
        </p:nvSpPr>
        <p:spPr>
          <a:xfrm>
            <a:off x="1133640" y="5253840"/>
            <a:ext cx="8946360" cy="1370160"/>
          </a:xfrm>
          <a:prstGeom prst="rect">
            <a:avLst/>
          </a:prstGeom>
          <a:noFill/>
          <a:ln>
            <a:noFill/>
          </a:ln>
        </p:spPr>
        <p:txBody>
          <a:bodyPr>
            <a:normAutofit fontScale="97500"/>
          </a:bodyPr>
          <a:lstStyle/>
          <a:p>
            <a:pPr algn="just">
              <a:lnSpc>
                <a:spcPct val="100000"/>
              </a:lnSpc>
              <a:spcBef>
                <a:spcPts val="1001"/>
              </a:spcBef>
            </a:pPr>
            <a:r>
              <a:rPr lang="en-US" sz="1400" b="0" strike="noStrike" spc="-1" dirty="0" err="1">
                <a:solidFill>
                  <a:srgbClr val="FFFFFF"/>
                </a:solidFill>
                <a:latin typeface="Tahoma"/>
                <a:ea typeface="Tahoma"/>
              </a:rPr>
              <a:t>Figura</a:t>
            </a:r>
            <a:r>
              <a:rPr lang="en-US" sz="1400" b="0" strike="noStrike" spc="-1" dirty="0">
                <a:solidFill>
                  <a:srgbClr val="FFFFFF"/>
                </a:solidFill>
                <a:latin typeface="Tahoma"/>
                <a:ea typeface="Tahoma"/>
              </a:rPr>
              <a:t> 2: </a:t>
            </a:r>
            <a:r>
              <a:rPr lang="en-US" sz="1400" b="0" strike="noStrike" spc="-1" dirty="0" err="1">
                <a:solidFill>
                  <a:srgbClr val="FFFFFF"/>
                </a:solidFill>
                <a:latin typeface="Tahoma"/>
                <a:ea typeface="Tahoma"/>
              </a:rPr>
              <a:t>Imágenes</a:t>
            </a:r>
            <a:r>
              <a:rPr lang="en-US" sz="1400" b="0" strike="noStrike" spc="-1" dirty="0">
                <a:solidFill>
                  <a:srgbClr val="FFFFFF"/>
                </a:solidFill>
                <a:latin typeface="Tahoma"/>
                <a:ea typeface="Tahoma"/>
              </a:rPr>
              <a:t> de una </a:t>
            </a:r>
            <a:r>
              <a:rPr lang="en-US" sz="1400" b="0" strike="noStrike" spc="-1" dirty="0" err="1">
                <a:solidFill>
                  <a:srgbClr val="FFFFFF"/>
                </a:solidFill>
                <a:latin typeface="Tahoma"/>
                <a:ea typeface="Tahoma"/>
              </a:rPr>
              <a:t>niña</a:t>
            </a:r>
            <a:r>
              <a:rPr lang="en-US" sz="1400" b="0" strike="noStrike" spc="-1" dirty="0">
                <a:solidFill>
                  <a:srgbClr val="FFFFFF"/>
                </a:solidFill>
                <a:latin typeface="Tahoma"/>
                <a:ea typeface="Tahoma"/>
              </a:rPr>
              <a:t> de 16 </a:t>
            </a:r>
            <a:r>
              <a:rPr lang="en-US" sz="1400" b="0" strike="noStrike" spc="-1" dirty="0" err="1">
                <a:solidFill>
                  <a:srgbClr val="FFFFFF"/>
                </a:solidFill>
                <a:latin typeface="Tahoma"/>
                <a:ea typeface="Tahoma"/>
              </a:rPr>
              <a:t>años</a:t>
            </a:r>
            <a:r>
              <a:rPr lang="en-US" sz="1400" b="0" strike="noStrike" spc="-1" dirty="0">
                <a:solidFill>
                  <a:srgbClr val="FFFFFF"/>
                </a:solidFill>
                <a:latin typeface="Tahoma"/>
                <a:ea typeface="Tahoma"/>
              </a:rPr>
              <a:t> con SAF </a:t>
            </a:r>
            <a:r>
              <a:rPr lang="en-US" sz="1400" b="0" strike="noStrike" spc="-1" dirty="0" err="1">
                <a:solidFill>
                  <a:srgbClr val="FFFFFF"/>
                </a:solidFill>
                <a:latin typeface="Tahoma"/>
                <a:ea typeface="Tahoma"/>
              </a:rPr>
              <a:t>tipo</a:t>
            </a:r>
            <a:r>
              <a:rPr lang="en-US" sz="1400" b="0" strike="noStrike" spc="-1" dirty="0">
                <a:solidFill>
                  <a:srgbClr val="FFFFFF"/>
                </a:solidFill>
                <a:latin typeface="Tahoma"/>
                <a:ea typeface="Tahoma"/>
              </a:rPr>
              <a:t> 1 (</a:t>
            </a:r>
            <a:r>
              <a:rPr lang="en-US" sz="1400" b="0" strike="noStrike" spc="-1" dirty="0" err="1">
                <a:solidFill>
                  <a:srgbClr val="FFFFFF"/>
                </a:solidFill>
                <a:latin typeface="Tahoma"/>
                <a:ea typeface="Tahoma"/>
              </a:rPr>
              <a:t>flecha</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blanca</a:t>
            </a:r>
            <a:r>
              <a:rPr lang="en-US" sz="1400" b="0" strike="noStrike" spc="-1" dirty="0">
                <a:solidFill>
                  <a:srgbClr val="FFFFFF"/>
                </a:solidFill>
                <a:latin typeface="Tahoma"/>
                <a:ea typeface="Tahoma"/>
              </a:rPr>
              <a:t>) del </a:t>
            </a:r>
            <a:r>
              <a:rPr lang="en-US" sz="1400" b="0" strike="noStrike" spc="-1" dirty="0" err="1">
                <a:solidFill>
                  <a:srgbClr val="FFFFFF"/>
                </a:solidFill>
                <a:latin typeface="Tahoma"/>
                <a:ea typeface="Tahoma"/>
              </a:rPr>
              <a:t>acetábulo</a:t>
            </a:r>
            <a:r>
              <a:rPr lang="en-US" sz="1400" b="0" strike="noStrike" spc="-1" dirty="0">
                <a:solidFill>
                  <a:srgbClr val="FFFFFF"/>
                </a:solidFill>
                <a:latin typeface="Tahoma"/>
                <a:ea typeface="Tahoma"/>
              </a:rPr>
              <a:t> derecho. El material de </a:t>
            </a:r>
            <a:r>
              <a:rPr lang="en-US" sz="1400" b="0" strike="noStrike" spc="-1" dirty="0" err="1">
                <a:solidFill>
                  <a:srgbClr val="FFFFFF"/>
                </a:solidFill>
                <a:latin typeface="Tahoma"/>
                <a:ea typeface="Tahoma"/>
              </a:rPr>
              <a:t>contraste</a:t>
            </a:r>
            <a:r>
              <a:rPr lang="en-US" sz="1400" b="0" strike="noStrike" spc="-1" dirty="0">
                <a:solidFill>
                  <a:srgbClr val="FFFFFF"/>
                </a:solidFill>
                <a:latin typeface="Tahoma"/>
                <a:ea typeface="Tahoma"/>
              </a:rPr>
              <a:t> es visible </a:t>
            </a:r>
            <a:r>
              <a:rPr lang="en-US" sz="1400" b="0" strike="noStrike" spc="-1" dirty="0" err="1">
                <a:solidFill>
                  <a:srgbClr val="FFFFFF"/>
                </a:solidFill>
                <a:latin typeface="Tahoma"/>
                <a:ea typeface="Tahoma"/>
              </a:rPr>
              <a:t>en</a:t>
            </a:r>
            <a:r>
              <a:rPr lang="en-US" sz="1400" b="0" strike="noStrike" spc="-1" dirty="0">
                <a:solidFill>
                  <a:srgbClr val="FFFFFF"/>
                </a:solidFill>
                <a:latin typeface="Tahoma"/>
                <a:ea typeface="Tahoma"/>
              </a:rPr>
              <a:t> el SAF. La </a:t>
            </a:r>
            <a:r>
              <a:rPr lang="en-US" sz="1400" b="0" strike="noStrike" spc="-1" dirty="0" err="1">
                <a:solidFill>
                  <a:srgbClr val="FFFFFF"/>
                </a:solidFill>
                <a:latin typeface="Tahoma"/>
                <a:ea typeface="Tahoma"/>
              </a:rPr>
              <a:t>radiografía</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también</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demuestra</a:t>
            </a:r>
            <a:r>
              <a:rPr lang="en-US" sz="1400" b="0" strike="noStrike" spc="-1" dirty="0">
                <a:solidFill>
                  <a:srgbClr val="FFFFFF"/>
                </a:solidFill>
                <a:latin typeface="Tahoma"/>
                <a:ea typeface="Tahoma"/>
              </a:rPr>
              <a:t> el SAF. La imagen de la </a:t>
            </a:r>
            <a:r>
              <a:rPr lang="en-US" sz="1400" b="0" strike="noStrike" spc="-1" dirty="0" err="1">
                <a:solidFill>
                  <a:srgbClr val="FFFFFF"/>
                </a:solidFill>
                <a:latin typeface="Tahoma"/>
                <a:ea typeface="Tahoma"/>
              </a:rPr>
              <a:t>artroscopia</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muestra</a:t>
            </a:r>
            <a:r>
              <a:rPr lang="en-US" sz="1400" b="0" strike="noStrike" spc="-1" dirty="0">
                <a:solidFill>
                  <a:srgbClr val="FFFFFF"/>
                </a:solidFill>
                <a:latin typeface="Tahoma"/>
                <a:ea typeface="Tahoma"/>
              </a:rPr>
              <a:t> el SAF </a:t>
            </a:r>
            <a:r>
              <a:rPr lang="en-US" sz="1400" b="0" strike="noStrike" spc="-1" dirty="0" err="1">
                <a:solidFill>
                  <a:srgbClr val="FFFFFF"/>
                </a:solidFill>
                <a:latin typeface="Tahoma"/>
                <a:ea typeface="Tahoma"/>
              </a:rPr>
              <a:t>como</a:t>
            </a:r>
            <a:r>
              <a:rPr lang="en-US" sz="1400" b="0" strike="noStrike" spc="-1" dirty="0">
                <a:solidFill>
                  <a:srgbClr val="FFFFFF"/>
                </a:solidFill>
                <a:latin typeface="Tahoma"/>
                <a:ea typeface="Tahoma"/>
              </a:rPr>
              <a:t> un </a:t>
            </a:r>
            <a:r>
              <a:rPr lang="en-US" sz="1400" b="0" strike="noStrike" spc="-1" dirty="0" err="1">
                <a:solidFill>
                  <a:srgbClr val="FFFFFF"/>
                </a:solidFill>
                <a:latin typeface="Tahoma"/>
                <a:ea typeface="Tahoma"/>
              </a:rPr>
              <a:t>surco</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en</a:t>
            </a:r>
            <a:r>
              <a:rPr lang="en-US" sz="1400" b="0" strike="noStrike" spc="-1" dirty="0">
                <a:solidFill>
                  <a:srgbClr val="FFFFFF"/>
                </a:solidFill>
                <a:latin typeface="Tahoma"/>
                <a:ea typeface="Tahoma"/>
              </a:rPr>
              <a:t> forma de </a:t>
            </a:r>
            <a:r>
              <a:rPr lang="en-US" sz="1400" b="0" strike="noStrike" spc="-1" dirty="0" err="1">
                <a:solidFill>
                  <a:srgbClr val="FFFFFF"/>
                </a:solidFill>
                <a:latin typeface="Tahoma"/>
                <a:ea typeface="Tahoma"/>
              </a:rPr>
              <a:t>hendidura</a:t>
            </a:r>
            <a:r>
              <a:rPr lang="en-US" sz="1400" b="0" strike="noStrike" spc="-1" dirty="0">
                <a:solidFill>
                  <a:srgbClr val="FFFFFF"/>
                </a:solidFill>
                <a:latin typeface="Tahoma"/>
                <a:ea typeface="Tahoma"/>
              </a:rPr>
              <a:t> sin </a:t>
            </a:r>
            <a:r>
              <a:rPr lang="en-US" sz="1400" b="0" strike="noStrike" spc="-1" dirty="0" err="1">
                <a:solidFill>
                  <a:srgbClr val="FFFFFF"/>
                </a:solidFill>
                <a:latin typeface="Tahoma"/>
                <a:ea typeface="Tahoma"/>
              </a:rPr>
              <a:t>evidencia</a:t>
            </a:r>
            <a:r>
              <a:rPr lang="en-US" sz="1400" b="0" strike="noStrike" spc="-1" dirty="0">
                <a:solidFill>
                  <a:srgbClr val="FFFFFF"/>
                </a:solidFill>
                <a:latin typeface="Tahoma"/>
                <a:ea typeface="Tahoma"/>
              </a:rPr>
              <a:t> de </a:t>
            </a:r>
            <a:r>
              <a:rPr lang="en-US" sz="1400" b="0" strike="noStrike" spc="-1" dirty="0" err="1">
                <a:solidFill>
                  <a:srgbClr val="FFFFFF"/>
                </a:solidFill>
                <a:latin typeface="Tahoma"/>
                <a:ea typeface="Tahoma"/>
              </a:rPr>
              <a:t>enfermedad</a:t>
            </a:r>
            <a:r>
              <a:rPr lang="en-US" sz="1400" b="0" strike="noStrike" spc="-1" dirty="0">
                <a:solidFill>
                  <a:srgbClr val="FFFFFF"/>
                </a:solidFill>
                <a:latin typeface="Tahoma"/>
                <a:ea typeface="Tahoma"/>
              </a:rPr>
              <a:t> o trauma de </a:t>
            </a:r>
            <a:r>
              <a:rPr lang="en-US" sz="1400" b="0" strike="noStrike" spc="-1" dirty="0" err="1">
                <a:solidFill>
                  <a:srgbClr val="FFFFFF"/>
                </a:solidFill>
                <a:latin typeface="Tahoma"/>
                <a:ea typeface="Tahoma"/>
              </a:rPr>
              <a:t>cartílago</a:t>
            </a:r>
            <a:r>
              <a:rPr lang="en-US" sz="1400" b="0" strike="noStrike" spc="-1" dirty="0">
                <a:solidFill>
                  <a:srgbClr val="FFFFFF"/>
                </a:solidFill>
                <a:latin typeface="Tahoma"/>
                <a:ea typeface="Tahoma"/>
              </a:rPr>
              <a:t>. La </a:t>
            </a:r>
            <a:r>
              <a:rPr lang="en-US" sz="1400" b="0" strike="noStrike" spc="-1" dirty="0" err="1">
                <a:solidFill>
                  <a:srgbClr val="FFFFFF"/>
                </a:solidFill>
                <a:latin typeface="Tahoma"/>
                <a:ea typeface="Tahoma"/>
              </a:rPr>
              <a:t>muesca</a:t>
            </a:r>
            <a:r>
              <a:rPr lang="en-US" sz="1400" b="0" strike="noStrike" spc="-1" dirty="0">
                <a:solidFill>
                  <a:srgbClr val="FFFFFF"/>
                </a:solidFill>
                <a:latin typeface="Tahoma"/>
                <a:ea typeface="Tahoma"/>
              </a:rPr>
              <a:t> acetabular (</a:t>
            </a:r>
            <a:r>
              <a:rPr lang="en-US" sz="1400" b="0" strike="noStrike" spc="-1" dirty="0" err="1">
                <a:solidFill>
                  <a:srgbClr val="FFFFFF"/>
                </a:solidFill>
                <a:latin typeface="Tahoma"/>
                <a:ea typeface="Tahoma"/>
              </a:rPr>
              <a:t>flecha</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negra</a:t>
            </a:r>
            <a:r>
              <a:rPr lang="en-US" sz="1400" b="0" strike="noStrike" spc="-1" dirty="0">
                <a:solidFill>
                  <a:srgbClr val="FFFFFF"/>
                </a:solidFill>
                <a:latin typeface="Tahoma"/>
                <a:ea typeface="Tahoma"/>
              </a:rPr>
              <a:t>), que </a:t>
            </a:r>
            <a:r>
              <a:rPr lang="en-US" sz="1400" b="0" strike="noStrike" spc="-1" dirty="0" err="1">
                <a:solidFill>
                  <a:srgbClr val="FFFFFF"/>
                </a:solidFill>
                <a:latin typeface="Tahoma"/>
                <a:ea typeface="Tahoma"/>
              </a:rPr>
              <a:t>tiene</a:t>
            </a:r>
            <a:r>
              <a:rPr lang="en-US" sz="1400" b="0" strike="noStrike" spc="-1" dirty="0">
                <a:solidFill>
                  <a:srgbClr val="FFFFFF"/>
                </a:solidFill>
                <a:latin typeface="Tahoma"/>
                <a:ea typeface="Tahoma"/>
              </a:rPr>
              <a:t> una </a:t>
            </a:r>
            <a:r>
              <a:rPr lang="en-US" sz="1400" b="0" strike="noStrike" spc="-1" dirty="0" err="1">
                <a:solidFill>
                  <a:srgbClr val="FFFFFF"/>
                </a:solidFill>
                <a:latin typeface="Tahoma"/>
                <a:ea typeface="Tahoma"/>
              </a:rPr>
              <a:t>configuración</a:t>
            </a:r>
            <a:r>
              <a:rPr lang="en-US" sz="1400" b="0" strike="noStrike" spc="-1" dirty="0">
                <a:solidFill>
                  <a:srgbClr val="FFFFFF"/>
                </a:solidFill>
                <a:latin typeface="Tahoma"/>
                <a:ea typeface="Tahoma"/>
              </a:rPr>
              <a:t> de </a:t>
            </a:r>
            <a:r>
              <a:rPr lang="en-US" sz="1400" b="0" strike="noStrike" spc="-1" dirty="0" err="1">
                <a:solidFill>
                  <a:srgbClr val="FFFFFF"/>
                </a:solidFill>
                <a:latin typeface="Tahoma"/>
                <a:ea typeface="Tahoma"/>
              </a:rPr>
              <a:t>ojo</a:t>
            </a:r>
            <a:r>
              <a:rPr lang="en-US" sz="1400" b="0" strike="noStrike" spc="-1" dirty="0">
                <a:solidFill>
                  <a:srgbClr val="FFFFFF"/>
                </a:solidFill>
                <a:latin typeface="Tahoma"/>
                <a:ea typeface="Tahoma"/>
              </a:rPr>
              <a:t> de </a:t>
            </a:r>
            <a:r>
              <a:rPr lang="en-US" sz="1400" b="0" strike="noStrike" spc="-1" dirty="0" err="1">
                <a:solidFill>
                  <a:srgbClr val="FFFFFF"/>
                </a:solidFill>
                <a:latin typeface="Tahoma"/>
                <a:ea typeface="Tahoma"/>
              </a:rPr>
              <a:t>cerradura</a:t>
            </a:r>
            <a:r>
              <a:rPr lang="en-US" sz="1400" b="0" strike="noStrike" spc="-1" dirty="0">
                <a:solidFill>
                  <a:srgbClr val="FFFFFF"/>
                </a:solidFill>
                <a:latin typeface="Tahoma"/>
                <a:ea typeface="Tahoma"/>
              </a:rPr>
              <a:t> </a:t>
            </a:r>
            <a:r>
              <a:rPr lang="en-US" sz="1400" b="0" strike="noStrike" spc="-1" dirty="0" err="1">
                <a:solidFill>
                  <a:srgbClr val="FFFFFF"/>
                </a:solidFill>
                <a:latin typeface="Tahoma"/>
                <a:ea typeface="Tahoma"/>
              </a:rPr>
              <a:t>en</a:t>
            </a:r>
            <a:r>
              <a:rPr lang="en-US" sz="1400" b="0" strike="noStrike" spc="-1" dirty="0">
                <a:solidFill>
                  <a:srgbClr val="FFFFFF"/>
                </a:solidFill>
                <a:latin typeface="Tahoma"/>
                <a:ea typeface="Tahoma"/>
              </a:rPr>
              <a:t> la </a:t>
            </a:r>
            <a:r>
              <a:rPr lang="en-US" sz="1400" b="0" strike="noStrike" spc="-1" dirty="0" err="1">
                <a:solidFill>
                  <a:srgbClr val="FFFFFF"/>
                </a:solidFill>
                <a:latin typeface="Tahoma"/>
                <a:ea typeface="Tahoma"/>
              </a:rPr>
              <a:t>artroscopia</a:t>
            </a:r>
            <a:r>
              <a:rPr lang="en-US" sz="1400" b="0" strike="noStrike" spc="-1" dirty="0">
                <a:solidFill>
                  <a:srgbClr val="FFFFFF"/>
                </a:solidFill>
                <a:latin typeface="Tahoma"/>
                <a:ea typeface="Tahoma"/>
              </a:rPr>
              <a:t>, se </a:t>
            </a:r>
            <a:r>
              <a:rPr lang="en-US" sz="1400" b="0" strike="noStrike" spc="-1" dirty="0" err="1">
                <a:solidFill>
                  <a:srgbClr val="FFFFFF"/>
                </a:solidFill>
                <a:latin typeface="Tahoma"/>
                <a:ea typeface="Tahoma"/>
              </a:rPr>
              <a:t>encuentra</a:t>
            </a:r>
            <a:r>
              <a:rPr lang="en-US" sz="1400" b="0" strike="noStrike" spc="-1" dirty="0">
                <a:solidFill>
                  <a:srgbClr val="FFFFFF"/>
                </a:solidFill>
                <a:latin typeface="Tahoma"/>
                <a:ea typeface="Tahoma"/>
              </a:rPr>
              <a:t> medial al SAF..</a:t>
            </a:r>
            <a:endParaRPr lang="en-US" sz="1400" b="0" strike="noStrike" spc="-1" dirty="0">
              <a:solidFill>
                <a:srgbClr val="FFFFFF"/>
              </a:solidFill>
              <a:latin typeface="Century Gothic"/>
            </a:endParaRPr>
          </a:p>
        </p:txBody>
      </p:sp>
      <p:pic>
        <p:nvPicPr>
          <p:cNvPr id="170" name="Imagen 169"/>
          <p:cNvPicPr/>
          <p:nvPr/>
        </p:nvPicPr>
        <p:blipFill>
          <a:blip r:embed="rId2"/>
          <a:stretch/>
        </p:blipFill>
        <p:spPr>
          <a:xfrm>
            <a:off x="1224000" y="1440000"/>
            <a:ext cx="3448800" cy="3448800"/>
          </a:xfrm>
          <a:prstGeom prst="rect">
            <a:avLst/>
          </a:prstGeom>
          <a:ln>
            <a:noFill/>
          </a:ln>
        </p:spPr>
      </p:pic>
      <p:pic>
        <p:nvPicPr>
          <p:cNvPr id="171" name="Imagen 170"/>
          <p:cNvPicPr/>
          <p:nvPr/>
        </p:nvPicPr>
        <p:blipFill>
          <a:blip r:embed="rId3"/>
          <a:stretch/>
        </p:blipFill>
        <p:spPr>
          <a:xfrm>
            <a:off x="6048000" y="1440000"/>
            <a:ext cx="3456000" cy="3456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180</TotalTime>
  <Words>948</Words>
  <Application>Microsoft Office PowerPoint</Application>
  <PresentationFormat>Panorámica</PresentationFormat>
  <Paragraphs>38</Paragraphs>
  <Slides>11</Slides>
  <Notes>1</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11</vt:i4>
      </vt:variant>
    </vt:vector>
  </HeadingPairs>
  <TitlesOfParts>
    <vt:vector size="21" baseType="lpstr">
      <vt:lpstr>Arial</vt:lpstr>
      <vt:lpstr>Century Gothic</vt:lpstr>
      <vt:lpstr>Symbol</vt:lpstr>
      <vt:lpstr>Tahoma</vt:lpstr>
      <vt:lpstr>Times New Roman</vt:lpstr>
      <vt:lpstr>Wingdings</vt:lpstr>
      <vt:lpstr>Wingdings 3</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Usuario</dc:creator>
  <dc:description/>
  <cp:lastModifiedBy>Yesid</cp:lastModifiedBy>
  <cp:revision>13</cp:revision>
  <dcterms:created xsi:type="dcterms:W3CDTF">2020-05-18T02:06:03Z</dcterms:created>
  <dcterms:modified xsi:type="dcterms:W3CDTF">2020-06-04T20:54:08Z</dcterms:modified>
  <dc:language>es-AR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Panorámica</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